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23"/>
  </p:notesMasterIdLst>
  <p:sldIdLst>
    <p:sldId id="508" r:id="rId2"/>
    <p:sldId id="481" r:id="rId3"/>
    <p:sldId id="501" r:id="rId4"/>
    <p:sldId id="482" r:id="rId5"/>
    <p:sldId id="477" r:id="rId6"/>
    <p:sldId id="483" r:id="rId7"/>
    <p:sldId id="354" r:id="rId8"/>
    <p:sldId id="511" r:id="rId9"/>
    <p:sldId id="334" r:id="rId10"/>
    <p:sldId id="502" r:id="rId11"/>
    <p:sldId id="513" r:id="rId12"/>
    <p:sldId id="503" r:id="rId13"/>
    <p:sldId id="259" r:id="rId14"/>
    <p:sldId id="480" r:id="rId15"/>
    <p:sldId id="515" r:id="rId16"/>
    <p:sldId id="512" r:id="rId17"/>
    <p:sldId id="504" r:id="rId18"/>
    <p:sldId id="505" r:id="rId19"/>
    <p:sldId id="506" r:id="rId20"/>
    <p:sldId id="507" r:id="rId21"/>
    <p:sldId id="51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AA8E"/>
    <a:srgbClr val="61B4DA"/>
    <a:srgbClr val="45C6C4"/>
    <a:srgbClr val="D1B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A38F0D-75B4-4F83-90C1-F855DF1D9359}">
  <a:tblStyle styleId="{BDA38F0D-75B4-4F83-90C1-F855DF1D93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712" autoAdjust="0"/>
  </p:normalViewPr>
  <p:slideViewPr>
    <p:cSldViewPr snapToGrid="0">
      <p:cViewPr varScale="1">
        <p:scale>
          <a:sx n="63" d="100"/>
          <a:sy n="63" d="100"/>
        </p:scale>
        <p:origin x="1596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06EFB5-C2D1-4C55-BD83-DF53DE84AFD3}" type="doc">
      <dgm:prSet loTypeId="urn:microsoft.com/office/officeart/2005/8/layout/lProcess2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D4E4E69A-0CE1-475F-963F-EC726F41CBD8}">
      <dgm:prSet phldrT="[Texto]" custT="1"/>
      <dgm:spPr>
        <a:solidFill>
          <a:srgbClr val="D1B2E8"/>
        </a:solidFill>
      </dgm:spPr>
      <dgm:t>
        <a:bodyPr/>
        <a:lstStyle/>
        <a:p>
          <a:r>
            <a:rPr lang="es-MX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Proyectos</a:t>
          </a:r>
          <a:endParaRPr lang="es-AR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EA9FE37-BC7C-444F-9132-4719BB9058EF}" type="parTrans" cxnId="{3E5ED721-979E-4D93-86C2-6F22A2ADCAB5}">
      <dgm:prSet/>
      <dgm:spPr/>
      <dgm:t>
        <a:bodyPr/>
        <a:lstStyle/>
        <a:p>
          <a:endParaRPr lang="es-AR" sz="1600"/>
        </a:p>
      </dgm:t>
    </dgm:pt>
    <dgm:pt modelId="{B2DD27F6-89F7-478D-8327-C6B83881CF84}" type="sibTrans" cxnId="{3E5ED721-979E-4D93-86C2-6F22A2ADCAB5}">
      <dgm:prSet/>
      <dgm:spPr/>
      <dgm:t>
        <a:bodyPr/>
        <a:lstStyle/>
        <a:p>
          <a:endParaRPr lang="es-AR" sz="1600"/>
        </a:p>
      </dgm:t>
    </dgm:pt>
    <dgm:pt modelId="{BB780AC0-75D0-45D3-920C-170B7034F935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Escribir un artículo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0B55DAF-E95B-49DB-A910-E9983536B8BC}" type="parTrans" cxnId="{978B86FD-0F05-4510-B77B-C98C371BF1F6}">
      <dgm:prSet/>
      <dgm:spPr/>
      <dgm:t>
        <a:bodyPr/>
        <a:lstStyle/>
        <a:p>
          <a:endParaRPr lang="es-AR" sz="1600"/>
        </a:p>
      </dgm:t>
    </dgm:pt>
    <dgm:pt modelId="{058FB5BD-D312-4F58-A5F4-B6E560701A80}" type="sibTrans" cxnId="{978B86FD-0F05-4510-B77B-C98C371BF1F6}">
      <dgm:prSet/>
      <dgm:spPr/>
      <dgm:t>
        <a:bodyPr/>
        <a:lstStyle/>
        <a:p>
          <a:endParaRPr lang="es-AR" sz="1600"/>
        </a:p>
      </dgm:t>
    </dgm:pt>
    <dgm:pt modelId="{1DAA491B-A201-487D-A80C-8DCE7382F150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Planear vacaciones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A61831F-2080-46AD-919B-0B846C559FB5}" type="parTrans" cxnId="{B6F05A45-1767-46A8-8E51-6EC6E1A6AE95}">
      <dgm:prSet/>
      <dgm:spPr/>
      <dgm:t>
        <a:bodyPr/>
        <a:lstStyle/>
        <a:p>
          <a:endParaRPr lang="es-AR" sz="1600"/>
        </a:p>
      </dgm:t>
    </dgm:pt>
    <dgm:pt modelId="{CC2993E8-85A4-4BA6-A68D-62D2BAD4E6C8}" type="sibTrans" cxnId="{B6F05A45-1767-46A8-8E51-6EC6E1A6AE95}">
      <dgm:prSet/>
      <dgm:spPr/>
      <dgm:t>
        <a:bodyPr/>
        <a:lstStyle/>
        <a:p>
          <a:endParaRPr lang="es-AR" sz="1600"/>
        </a:p>
      </dgm:t>
    </dgm:pt>
    <dgm:pt modelId="{A93EFFB3-539B-4247-8A63-7246654EFADE}">
      <dgm:prSet phldrT="[Texto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s-MX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Recursos</a:t>
          </a:r>
          <a:endParaRPr lang="es-AR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E023E7B-920C-46F1-9EA6-CC67A8742FC4}" type="parTrans" cxnId="{2B0BC7AF-CCBC-45D9-8BC7-6031B5542CD5}">
      <dgm:prSet/>
      <dgm:spPr/>
      <dgm:t>
        <a:bodyPr/>
        <a:lstStyle/>
        <a:p>
          <a:endParaRPr lang="es-AR" sz="1600"/>
        </a:p>
      </dgm:t>
    </dgm:pt>
    <dgm:pt modelId="{96066163-26D4-4AE4-BBC3-B9B445FA806F}" type="sibTrans" cxnId="{2B0BC7AF-CCBC-45D9-8BC7-6031B5542CD5}">
      <dgm:prSet/>
      <dgm:spPr/>
      <dgm:t>
        <a:bodyPr/>
        <a:lstStyle/>
        <a:p>
          <a:endParaRPr lang="es-AR" sz="1600"/>
        </a:p>
      </dgm:t>
    </dgm:pt>
    <dgm:pt modelId="{71CB2A18-5439-4CCB-A5D3-E29931298F3F}">
      <dgm:prSet phldrT="[Texto]" custT="1"/>
      <dgm:spPr>
        <a:solidFill>
          <a:schemeClr val="accent5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Escritura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48181F8-14D2-4186-A95E-8CE136439851}" type="parTrans" cxnId="{7F10A7E0-5E80-491A-ADC7-6C9481DCAF30}">
      <dgm:prSet/>
      <dgm:spPr/>
      <dgm:t>
        <a:bodyPr/>
        <a:lstStyle/>
        <a:p>
          <a:endParaRPr lang="es-AR" sz="1600"/>
        </a:p>
      </dgm:t>
    </dgm:pt>
    <dgm:pt modelId="{08EEB6F0-1A5C-4B97-8CC3-AE322D64F4C1}" type="sibTrans" cxnId="{7F10A7E0-5E80-491A-ADC7-6C9481DCAF30}">
      <dgm:prSet/>
      <dgm:spPr/>
      <dgm:t>
        <a:bodyPr/>
        <a:lstStyle/>
        <a:p>
          <a:endParaRPr lang="es-AR" sz="1600"/>
        </a:p>
      </dgm:t>
    </dgm:pt>
    <dgm:pt modelId="{53DFDD1F-6E65-441A-9A01-9E8759D1C480}">
      <dgm:prSet phldrT="[Texto]" custT="1"/>
      <dgm:spPr>
        <a:solidFill>
          <a:schemeClr val="accent5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Vacaciones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839C51E-0351-4376-ADE1-CA1CD0F05398}" type="parTrans" cxnId="{FE0D95DB-C2D4-4D68-A1A2-388DCA7861CA}">
      <dgm:prSet/>
      <dgm:spPr/>
      <dgm:t>
        <a:bodyPr/>
        <a:lstStyle/>
        <a:p>
          <a:endParaRPr lang="es-AR" sz="1600"/>
        </a:p>
      </dgm:t>
    </dgm:pt>
    <dgm:pt modelId="{2E7DA7C4-E35D-4099-9C83-266C39BCC4AE}" type="sibTrans" cxnId="{FE0D95DB-C2D4-4D68-A1A2-388DCA7861CA}">
      <dgm:prSet/>
      <dgm:spPr/>
      <dgm:t>
        <a:bodyPr/>
        <a:lstStyle/>
        <a:p>
          <a:endParaRPr lang="es-AR" sz="1600"/>
        </a:p>
      </dgm:t>
    </dgm:pt>
    <dgm:pt modelId="{6240BB06-CBDB-4AF4-9C73-90C941C2D01D}">
      <dgm:prSet phldrT="[Tex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s-MX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Áreas</a:t>
          </a:r>
          <a:endParaRPr lang="es-AR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5037992-FE48-46D5-AA98-EED85AC69C48}" type="parTrans" cxnId="{582C209C-4395-42C7-9A6F-E8F6DFE45455}">
      <dgm:prSet/>
      <dgm:spPr/>
      <dgm:t>
        <a:bodyPr/>
        <a:lstStyle/>
        <a:p>
          <a:endParaRPr lang="es-AR" sz="1600"/>
        </a:p>
      </dgm:t>
    </dgm:pt>
    <dgm:pt modelId="{ABAC9120-E070-4466-805A-033B900EAC11}" type="sibTrans" cxnId="{582C209C-4395-42C7-9A6F-E8F6DFE45455}">
      <dgm:prSet/>
      <dgm:spPr/>
      <dgm:t>
        <a:bodyPr/>
        <a:lstStyle/>
        <a:p>
          <a:endParaRPr lang="es-AR" sz="1600"/>
        </a:p>
      </dgm:t>
    </dgm:pt>
    <dgm:pt modelId="{E2C97479-D4D3-4995-B42B-FF2DFF804BA3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Trabajo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D369042-FCA0-43FD-A039-08ED26B50E21}" type="parTrans" cxnId="{42FCF98C-CE2B-48DE-970F-2C3ADFBE4954}">
      <dgm:prSet/>
      <dgm:spPr/>
      <dgm:t>
        <a:bodyPr/>
        <a:lstStyle/>
        <a:p>
          <a:endParaRPr lang="es-AR" sz="1600"/>
        </a:p>
      </dgm:t>
    </dgm:pt>
    <dgm:pt modelId="{8B1C48D9-4A90-469B-B00F-E5A7F6773A1F}" type="sibTrans" cxnId="{42FCF98C-CE2B-48DE-970F-2C3ADFBE4954}">
      <dgm:prSet/>
      <dgm:spPr/>
      <dgm:t>
        <a:bodyPr/>
        <a:lstStyle/>
        <a:p>
          <a:endParaRPr lang="es-AR" sz="1600"/>
        </a:p>
      </dgm:t>
    </dgm:pt>
    <dgm:pt modelId="{A890A38F-7DB7-497F-9B30-7B53CEC9750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Correr una carrera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04C1A00-15F9-447B-B976-B1B3663E8848}" type="parTrans" cxnId="{3F3347A3-5BA9-44A6-87E2-862B3E0FCD05}">
      <dgm:prSet/>
      <dgm:spPr/>
      <dgm:t>
        <a:bodyPr/>
        <a:lstStyle/>
        <a:p>
          <a:endParaRPr lang="es-AR" sz="1600"/>
        </a:p>
      </dgm:t>
    </dgm:pt>
    <dgm:pt modelId="{DDCF86B4-E22A-4324-AA4D-9B2AEE7D35EE}" type="sibTrans" cxnId="{3F3347A3-5BA9-44A6-87E2-862B3E0FCD05}">
      <dgm:prSet/>
      <dgm:spPr/>
      <dgm:t>
        <a:bodyPr/>
        <a:lstStyle/>
        <a:p>
          <a:endParaRPr lang="es-AR" sz="1600"/>
        </a:p>
      </dgm:t>
    </dgm:pt>
    <dgm:pt modelId="{17BB1920-6D69-40EE-A1D7-90B2DAEC08FC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Viaje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C469FCF-034F-4A35-B182-54F478CCF0DF}" type="parTrans" cxnId="{CB575C5D-C016-4081-B8DE-7F47030A77F1}">
      <dgm:prSet/>
      <dgm:spPr/>
      <dgm:t>
        <a:bodyPr/>
        <a:lstStyle/>
        <a:p>
          <a:endParaRPr lang="es-AR" sz="1600"/>
        </a:p>
      </dgm:t>
    </dgm:pt>
    <dgm:pt modelId="{DAF2D2B9-7B36-4651-8666-EE2C3D4BF5CF}" type="sibTrans" cxnId="{CB575C5D-C016-4081-B8DE-7F47030A77F1}">
      <dgm:prSet/>
      <dgm:spPr/>
      <dgm:t>
        <a:bodyPr/>
        <a:lstStyle/>
        <a:p>
          <a:endParaRPr lang="es-AR" sz="1600"/>
        </a:p>
      </dgm:t>
    </dgm:pt>
    <dgm:pt modelId="{0C457748-77C1-47EF-9D5E-3F16516362D1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Salud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4D799E9-295D-40AE-89E9-E26B97FCFB3B}" type="parTrans" cxnId="{A1479E7A-DC20-440F-A3A0-F3EB08EBDB4E}">
      <dgm:prSet/>
      <dgm:spPr/>
      <dgm:t>
        <a:bodyPr/>
        <a:lstStyle/>
        <a:p>
          <a:endParaRPr lang="es-AR" sz="1600"/>
        </a:p>
      </dgm:t>
    </dgm:pt>
    <dgm:pt modelId="{BE2F5CD1-133F-4B20-BA10-8F48348456BE}" type="sibTrans" cxnId="{A1479E7A-DC20-440F-A3A0-F3EB08EBDB4E}">
      <dgm:prSet/>
      <dgm:spPr/>
      <dgm:t>
        <a:bodyPr/>
        <a:lstStyle/>
        <a:p>
          <a:endParaRPr lang="es-AR" sz="1600"/>
        </a:p>
      </dgm:t>
    </dgm:pt>
    <dgm:pt modelId="{E70DED0B-DCDE-4F00-BE01-19DB08BD6AAC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s-MX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Archivos</a:t>
          </a:r>
          <a:endParaRPr lang="es-AR" sz="18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33D041D-D9ED-4C38-A226-45DE75AC52D0}" type="parTrans" cxnId="{BD92C6B1-D8CC-46B6-A0D5-B167B89B6928}">
      <dgm:prSet/>
      <dgm:spPr/>
      <dgm:t>
        <a:bodyPr/>
        <a:lstStyle/>
        <a:p>
          <a:endParaRPr lang="es-AR" sz="1600"/>
        </a:p>
      </dgm:t>
    </dgm:pt>
    <dgm:pt modelId="{B3F9B7D2-6E85-461F-B883-58D26481FC31}" type="sibTrans" cxnId="{BD92C6B1-D8CC-46B6-A0D5-B167B89B6928}">
      <dgm:prSet/>
      <dgm:spPr/>
      <dgm:t>
        <a:bodyPr/>
        <a:lstStyle/>
        <a:p>
          <a:endParaRPr lang="es-AR" sz="1600"/>
        </a:p>
      </dgm:t>
    </dgm:pt>
    <dgm:pt modelId="{FCE60743-6E4B-4245-8F64-9729C3C62113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Artículos científicos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710862-0786-4B70-B6C0-6E221975909A}" type="parTrans" cxnId="{D38FE8F2-47D6-495D-A3EB-E3A01097A7A6}">
      <dgm:prSet/>
      <dgm:spPr/>
      <dgm:t>
        <a:bodyPr/>
        <a:lstStyle/>
        <a:p>
          <a:endParaRPr lang="es-AR" sz="1600"/>
        </a:p>
      </dgm:t>
    </dgm:pt>
    <dgm:pt modelId="{C388C4BE-0207-4DA1-AA2F-C499B57FA16C}" type="sibTrans" cxnId="{D38FE8F2-47D6-495D-A3EB-E3A01097A7A6}">
      <dgm:prSet/>
      <dgm:spPr/>
      <dgm:t>
        <a:bodyPr/>
        <a:lstStyle/>
        <a:p>
          <a:endParaRPr lang="es-AR" sz="1600"/>
        </a:p>
      </dgm:t>
    </dgm:pt>
    <dgm:pt modelId="{DB323BBA-4358-450A-94A5-865BAEA5D5E8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Vacaciones previas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1AEA5B4-3B62-4828-A1E3-D4ACC0789256}" type="parTrans" cxnId="{B71136D0-8669-4A93-A833-35B131292BE6}">
      <dgm:prSet/>
      <dgm:spPr/>
      <dgm:t>
        <a:bodyPr/>
        <a:lstStyle/>
        <a:p>
          <a:endParaRPr lang="es-AR" sz="1600"/>
        </a:p>
      </dgm:t>
    </dgm:pt>
    <dgm:pt modelId="{73FCD890-EADC-459A-A809-3FD8E9AF389D}" type="sibTrans" cxnId="{B71136D0-8669-4A93-A833-35B131292BE6}">
      <dgm:prSet/>
      <dgm:spPr/>
      <dgm:t>
        <a:bodyPr/>
        <a:lstStyle/>
        <a:p>
          <a:endParaRPr lang="es-AR" sz="1600"/>
        </a:p>
      </dgm:t>
    </dgm:pt>
    <dgm:pt modelId="{EE42727D-1E4E-42A7-BBE7-986377CFC1DB}">
      <dgm:prSet phldrT="[Texto]" custT="1"/>
      <dgm:spPr>
        <a:solidFill>
          <a:schemeClr val="accent5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Planes personales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0B3237D-9E4E-41D0-8CFD-B13F492E678D}" type="parTrans" cxnId="{C106388C-09E2-4A3D-8D79-D42348B6EA28}">
      <dgm:prSet/>
      <dgm:spPr/>
      <dgm:t>
        <a:bodyPr/>
        <a:lstStyle/>
        <a:p>
          <a:endParaRPr lang="es-AR" sz="1600"/>
        </a:p>
      </dgm:t>
    </dgm:pt>
    <dgm:pt modelId="{89087FC1-54F4-44DE-9AE0-3817A5AD77AA}" type="sibTrans" cxnId="{C106388C-09E2-4A3D-8D79-D42348B6EA28}">
      <dgm:prSet/>
      <dgm:spPr/>
      <dgm:t>
        <a:bodyPr/>
        <a:lstStyle/>
        <a:p>
          <a:endParaRPr lang="es-AR" sz="1600"/>
        </a:p>
      </dgm:t>
    </dgm:pt>
    <dgm:pt modelId="{9140BD74-30B8-434C-9E71-BE1E93CB4A9F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MX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Objetivos personales</a:t>
          </a:r>
          <a:endParaRPr lang="es-AR" sz="16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1520DF6-2B12-4305-867F-11D6331091A8}" type="parTrans" cxnId="{61C3D43D-4D46-4872-8791-84828395A01F}">
      <dgm:prSet/>
      <dgm:spPr/>
      <dgm:t>
        <a:bodyPr/>
        <a:lstStyle/>
        <a:p>
          <a:endParaRPr lang="es-AR" sz="1600"/>
        </a:p>
      </dgm:t>
    </dgm:pt>
    <dgm:pt modelId="{E1C04B77-7213-4B06-AE17-165BFE592FA1}" type="sibTrans" cxnId="{61C3D43D-4D46-4872-8791-84828395A01F}">
      <dgm:prSet/>
      <dgm:spPr/>
      <dgm:t>
        <a:bodyPr/>
        <a:lstStyle/>
        <a:p>
          <a:endParaRPr lang="es-AR" sz="1600"/>
        </a:p>
      </dgm:t>
    </dgm:pt>
    <dgm:pt modelId="{52E922A9-7B39-4DEA-B946-274B22EDE8D3}" type="pres">
      <dgm:prSet presAssocID="{6106EFB5-C2D1-4C55-BD83-DF53DE84AFD3}" presName="theList" presStyleCnt="0">
        <dgm:presLayoutVars>
          <dgm:dir/>
          <dgm:animLvl val="lvl"/>
          <dgm:resizeHandles val="exact"/>
        </dgm:presLayoutVars>
      </dgm:prSet>
      <dgm:spPr/>
    </dgm:pt>
    <dgm:pt modelId="{380E36BF-E4B7-40B1-B2D0-BCB649C1B42D}" type="pres">
      <dgm:prSet presAssocID="{D4E4E69A-0CE1-475F-963F-EC726F41CBD8}" presName="compNode" presStyleCnt="0"/>
      <dgm:spPr/>
    </dgm:pt>
    <dgm:pt modelId="{CDDD1E21-FE91-4A18-B741-9BF3CD70B8E1}" type="pres">
      <dgm:prSet presAssocID="{D4E4E69A-0CE1-475F-963F-EC726F41CBD8}" presName="aNode" presStyleLbl="bgShp" presStyleIdx="0" presStyleCnt="4"/>
      <dgm:spPr/>
    </dgm:pt>
    <dgm:pt modelId="{568661A5-CA62-45FF-96E6-981D0A629EE4}" type="pres">
      <dgm:prSet presAssocID="{D4E4E69A-0CE1-475F-963F-EC726F41CBD8}" presName="textNode" presStyleLbl="bgShp" presStyleIdx="0" presStyleCnt="4"/>
      <dgm:spPr/>
    </dgm:pt>
    <dgm:pt modelId="{FD7C7C44-9F4A-48B8-B57A-CD6CC505FE96}" type="pres">
      <dgm:prSet presAssocID="{D4E4E69A-0CE1-475F-963F-EC726F41CBD8}" presName="compChildNode" presStyleCnt="0"/>
      <dgm:spPr/>
    </dgm:pt>
    <dgm:pt modelId="{8C96B13E-BE8B-4B2F-BE65-663AD00648AB}" type="pres">
      <dgm:prSet presAssocID="{D4E4E69A-0CE1-475F-963F-EC726F41CBD8}" presName="theInnerList" presStyleCnt="0"/>
      <dgm:spPr/>
    </dgm:pt>
    <dgm:pt modelId="{0A90388A-E1CE-42B8-828A-71B7715DAC60}" type="pres">
      <dgm:prSet presAssocID="{BB780AC0-75D0-45D3-920C-170B7034F935}" presName="childNode" presStyleLbl="node1" presStyleIdx="0" presStyleCnt="12">
        <dgm:presLayoutVars>
          <dgm:bulletEnabled val="1"/>
        </dgm:presLayoutVars>
      </dgm:prSet>
      <dgm:spPr/>
    </dgm:pt>
    <dgm:pt modelId="{B4894744-D1B8-4145-88B4-2FD8C74EABEC}" type="pres">
      <dgm:prSet presAssocID="{BB780AC0-75D0-45D3-920C-170B7034F935}" presName="aSpace2" presStyleCnt="0"/>
      <dgm:spPr/>
    </dgm:pt>
    <dgm:pt modelId="{A5E2DA7A-BCB9-479F-99BA-95B587C41BD5}" type="pres">
      <dgm:prSet presAssocID="{1DAA491B-A201-487D-A80C-8DCE7382F150}" presName="childNode" presStyleLbl="node1" presStyleIdx="1" presStyleCnt="12">
        <dgm:presLayoutVars>
          <dgm:bulletEnabled val="1"/>
        </dgm:presLayoutVars>
      </dgm:prSet>
      <dgm:spPr/>
    </dgm:pt>
    <dgm:pt modelId="{BE9A5A1B-FBC6-48C1-A6E5-7B6821CA7618}" type="pres">
      <dgm:prSet presAssocID="{1DAA491B-A201-487D-A80C-8DCE7382F150}" presName="aSpace2" presStyleCnt="0"/>
      <dgm:spPr/>
    </dgm:pt>
    <dgm:pt modelId="{051D8B1D-6D91-4998-A723-B6B8B85F789E}" type="pres">
      <dgm:prSet presAssocID="{A890A38F-7DB7-497F-9B30-7B53CEC9750C}" presName="childNode" presStyleLbl="node1" presStyleIdx="2" presStyleCnt="12">
        <dgm:presLayoutVars>
          <dgm:bulletEnabled val="1"/>
        </dgm:presLayoutVars>
      </dgm:prSet>
      <dgm:spPr/>
    </dgm:pt>
    <dgm:pt modelId="{8F217336-D511-457C-916C-12FE6BB1B6E0}" type="pres">
      <dgm:prSet presAssocID="{D4E4E69A-0CE1-475F-963F-EC726F41CBD8}" presName="aSpace" presStyleCnt="0"/>
      <dgm:spPr/>
    </dgm:pt>
    <dgm:pt modelId="{943E35B4-97F6-46E2-BBD5-7AB177685367}" type="pres">
      <dgm:prSet presAssocID="{6240BB06-CBDB-4AF4-9C73-90C941C2D01D}" presName="compNode" presStyleCnt="0"/>
      <dgm:spPr/>
    </dgm:pt>
    <dgm:pt modelId="{F00B654B-4C57-4724-B585-601DE2E2A44F}" type="pres">
      <dgm:prSet presAssocID="{6240BB06-CBDB-4AF4-9C73-90C941C2D01D}" presName="aNode" presStyleLbl="bgShp" presStyleIdx="1" presStyleCnt="4"/>
      <dgm:spPr/>
    </dgm:pt>
    <dgm:pt modelId="{695FA551-68BD-49F8-A099-E7CA59083928}" type="pres">
      <dgm:prSet presAssocID="{6240BB06-CBDB-4AF4-9C73-90C941C2D01D}" presName="textNode" presStyleLbl="bgShp" presStyleIdx="1" presStyleCnt="4"/>
      <dgm:spPr/>
    </dgm:pt>
    <dgm:pt modelId="{42A4FD66-0827-43C8-9D51-D1131C86D7D7}" type="pres">
      <dgm:prSet presAssocID="{6240BB06-CBDB-4AF4-9C73-90C941C2D01D}" presName="compChildNode" presStyleCnt="0"/>
      <dgm:spPr/>
    </dgm:pt>
    <dgm:pt modelId="{0C8FD1B3-8E83-42F7-8C04-EAE3FF3CC9BD}" type="pres">
      <dgm:prSet presAssocID="{6240BB06-CBDB-4AF4-9C73-90C941C2D01D}" presName="theInnerList" presStyleCnt="0"/>
      <dgm:spPr/>
    </dgm:pt>
    <dgm:pt modelId="{BDEEB5A5-3502-48C3-827C-32C7EE1190FB}" type="pres">
      <dgm:prSet presAssocID="{E2C97479-D4D3-4995-B42B-FF2DFF804BA3}" presName="childNode" presStyleLbl="node1" presStyleIdx="3" presStyleCnt="12">
        <dgm:presLayoutVars>
          <dgm:bulletEnabled val="1"/>
        </dgm:presLayoutVars>
      </dgm:prSet>
      <dgm:spPr/>
    </dgm:pt>
    <dgm:pt modelId="{D3788338-AE52-45A4-8B7F-A3398A24C401}" type="pres">
      <dgm:prSet presAssocID="{E2C97479-D4D3-4995-B42B-FF2DFF804BA3}" presName="aSpace2" presStyleCnt="0"/>
      <dgm:spPr/>
    </dgm:pt>
    <dgm:pt modelId="{DCCBC690-8FD4-4444-B75E-5E10443E0835}" type="pres">
      <dgm:prSet presAssocID="{17BB1920-6D69-40EE-A1D7-90B2DAEC08FC}" presName="childNode" presStyleLbl="node1" presStyleIdx="4" presStyleCnt="12">
        <dgm:presLayoutVars>
          <dgm:bulletEnabled val="1"/>
        </dgm:presLayoutVars>
      </dgm:prSet>
      <dgm:spPr/>
    </dgm:pt>
    <dgm:pt modelId="{3E06F118-EE2E-420D-A8F7-A92F69191679}" type="pres">
      <dgm:prSet presAssocID="{17BB1920-6D69-40EE-A1D7-90B2DAEC08FC}" presName="aSpace2" presStyleCnt="0"/>
      <dgm:spPr/>
    </dgm:pt>
    <dgm:pt modelId="{B7E79FCD-3963-439C-8EEC-9955E222E6F5}" type="pres">
      <dgm:prSet presAssocID="{0C457748-77C1-47EF-9D5E-3F16516362D1}" presName="childNode" presStyleLbl="node1" presStyleIdx="5" presStyleCnt="12">
        <dgm:presLayoutVars>
          <dgm:bulletEnabled val="1"/>
        </dgm:presLayoutVars>
      </dgm:prSet>
      <dgm:spPr/>
    </dgm:pt>
    <dgm:pt modelId="{2E76B2A5-5BDC-4045-AB4E-967B1EE5BF10}" type="pres">
      <dgm:prSet presAssocID="{6240BB06-CBDB-4AF4-9C73-90C941C2D01D}" presName="aSpace" presStyleCnt="0"/>
      <dgm:spPr/>
    </dgm:pt>
    <dgm:pt modelId="{483B2AFB-6333-40F2-BA22-C015828F9CAB}" type="pres">
      <dgm:prSet presAssocID="{A93EFFB3-539B-4247-8A63-7246654EFADE}" presName="compNode" presStyleCnt="0"/>
      <dgm:spPr/>
    </dgm:pt>
    <dgm:pt modelId="{EAE4D40A-F1C9-489E-B333-059A5F4A7979}" type="pres">
      <dgm:prSet presAssocID="{A93EFFB3-539B-4247-8A63-7246654EFADE}" presName="aNode" presStyleLbl="bgShp" presStyleIdx="2" presStyleCnt="4"/>
      <dgm:spPr/>
    </dgm:pt>
    <dgm:pt modelId="{5F165BA7-AADC-401C-A0C3-F7662346532A}" type="pres">
      <dgm:prSet presAssocID="{A93EFFB3-539B-4247-8A63-7246654EFADE}" presName="textNode" presStyleLbl="bgShp" presStyleIdx="2" presStyleCnt="4"/>
      <dgm:spPr/>
    </dgm:pt>
    <dgm:pt modelId="{B2B47CA9-EE48-4CF3-9C1E-B8041BEC1FE2}" type="pres">
      <dgm:prSet presAssocID="{A93EFFB3-539B-4247-8A63-7246654EFADE}" presName="compChildNode" presStyleCnt="0"/>
      <dgm:spPr/>
    </dgm:pt>
    <dgm:pt modelId="{B1C59B8F-BAE1-475E-9219-73B3150E2598}" type="pres">
      <dgm:prSet presAssocID="{A93EFFB3-539B-4247-8A63-7246654EFADE}" presName="theInnerList" presStyleCnt="0"/>
      <dgm:spPr/>
    </dgm:pt>
    <dgm:pt modelId="{AD575BED-C87A-4367-A36E-3B1429CCD3EE}" type="pres">
      <dgm:prSet presAssocID="{71CB2A18-5439-4CCB-A5D3-E29931298F3F}" presName="childNode" presStyleLbl="node1" presStyleIdx="6" presStyleCnt="12">
        <dgm:presLayoutVars>
          <dgm:bulletEnabled val="1"/>
        </dgm:presLayoutVars>
      </dgm:prSet>
      <dgm:spPr/>
    </dgm:pt>
    <dgm:pt modelId="{F495E418-8D13-4F06-80CC-02E89C5822CA}" type="pres">
      <dgm:prSet presAssocID="{71CB2A18-5439-4CCB-A5D3-E29931298F3F}" presName="aSpace2" presStyleCnt="0"/>
      <dgm:spPr/>
    </dgm:pt>
    <dgm:pt modelId="{B32EFC51-86BB-422C-AE11-825660D8E49B}" type="pres">
      <dgm:prSet presAssocID="{53DFDD1F-6E65-441A-9A01-9E8759D1C480}" presName="childNode" presStyleLbl="node1" presStyleIdx="7" presStyleCnt="12">
        <dgm:presLayoutVars>
          <dgm:bulletEnabled val="1"/>
        </dgm:presLayoutVars>
      </dgm:prSet>
      <dgm:spPr/>
    </dgm:pt>
    <dgm:pt modelId="{0388352B-2BA6-498B-A942-1AF5E30AF91E}" type="pres">
      <dgm:prSet presAssocID="{53DFDD1F-6E65-441A-9A01-9E8759D1C480}" presName="aSpace2" presStyleCnt="0"/>
      <dgm:spPr/>
    </dgm:pt>
    <dgm:pt modelId="{8B05831F-2304-4A87-A393-5ED0B9F8F246}" type="pres">
      <dgm:prSet presAssocID="{EE42727D-1E4E-42A7-BBE7-986377CFC1DB}" presName="childNode" presStyleLbl="node1" presStyleIdx="8" presStyleCnt="12">
        <dgm:presLayoutVars>
          <dgm:bulletEnabled val="1"/>
        </dgm:presLayoutVars>
      </dgm:prSet>
      <dgm:spPr/>
    </dgm:pt>
    <dgm:pt modelId="{324D236C-AD8F-48C0-9C48-7D91A5317088}" type="pres">
      <dgm:prSet presAssocID="{A93EFFB3-539B-4247-8A63-7246654EFADE}" presName="aSpace" presStyleCnt="0"/>
      <dgm:spPr/>
    </dgm:pt>
    <dgm:pt modelId="{024006D9-C530-43A6-8524-ABB52F991EC8}" type="pres">
      <dgm:prSet presAssocID="{E70DED0B-DCDE-4F00-BE01-19DB08BD6AAC}" presName="compNode" presStyleCnt="0"/>
      <dgm:spPr/>
    </dgm:pt>
    <dgm:pt modelId="{94B2850E-5A3A-40A5-8F9D-6568CB9D4BA2}" type="pres">
      <dgm:prSet presAssocID="{E70DED0B-DCDE-4F00-BE01-19DB08BD6AAC}" presName="aNode" presStyleLbl="bgShp" presStyleIdx="3" presStyleCnt="4"/>
      <dgm:spPr/>
    </dgm:pt>
    <dgm:pt modelId="{CD3C1E98-D9D5-44BB-9089-73DD15E496EE}" type="pres">
      <dgm:prSet presAssocID="{E70DED0B-DCDE-4F00-BE01-19DB08BD6AAC}" presName="textNode" presStyleLbl="bgShp" presStyleIdx="3" presStyleCnt="4"/>
      <dgm:spPr/>
    </dgm:pt>
    <dgm:pt modelId="{29EFBCFE-FA14-451C-B555-208C4E8AA28A}" type="pres">
      <dgm:prSet presAssocID="{E70DED0B-DCDE-4F00-BE01-19DB08BD6AAC}" presName="compChildNode" presStyleCnt="0"/>
      <dgm:spPr/>
    </dgm:pt>
    <dgm:pt modelId="{CFC77FF8-31B9-4513-8F3C-414017423E16}" type="pres">
      <dgm:prSet presAssocID="{E70DED0B-DCDE-4F00-BE01-19DB08BD6AAC}" presName="theInnerList" presStyleCnt="0"/>
      <dgm:spPr/>
    </dgm:pt>
    <dgm:pt modelId="{40483602-BD7E-47C0-8CD7-ACFE065C1E0C}" type="pres">
      <dgm:prSet presAssocID="{FCE60743-6E4B-4245-8F64-9729C3C62113}" presName="childNode" presStyleLbl="node1" presStyleIdx="9" presStyleCnt="12">
        <dgm:presLayoutVars>
          <dgm:bulletEnabled val="1"/>
        </dgm:presLayoutVars>
      </dgm:prSet>
      <dgm:spPr/>
    </dgm:pt>
    <dgm:pt modelId="{76F75DEF-DC54-47AC-976A-452929D73F69}" type="pres">
      <dgm:prSet presAssocID="{FCE60743-6E4B-4245-8F64-9729C3C62113}" presName="aSpace2" presStyleCnt="0"/>
      <dgm:spPr/>
    </dgm:pt>
    <dgm:pt modelId="{7932A7D8-3FA2-45A5-A1D4-6D88D97773E0}" type="pres">
      <dgm:prSet presAssocID="{DB323BBA-4358-450A-94A5-865BAEA5D5E8}" presName="childNode" presStyleLbl="node1" presStyleIdx="10" presStyleCnt="12">
        <dgm:presLayoutVars>
          <dgm:bulletEnabled val="1"/>
        </dgm:presLayoutVars>
      </dgm:prSet>
      <dgm:spPr/>
    </dgm:pt>
    <dgm:pt modelId="{A89799BE-45B9-4C71-81FF-F74E5EF1CD30}" type="pres">
      <dgm:prSet presAssocID="{DB323BBA-4358-450A-94A5-865BAEA5D5E8}" presName="aSpace2" presStyleCnt="0"/>
      <dgm:spPr/>
    </dgm:pt>
    <dgm:pt modelId="{D47F7761-B5C7-4A21-900A-46BA8544370E}" type="pres">
      <dgm:prSet presAssocID="{9140BD74-30B8-434C-9E71-BE1E93CB4A9F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192C6F00-5A9B-407A-A4B8-B5177773F916}" type="presOf" srcId="{53DFDD1F-6E65-441A-9A01-9E8759D1C480}" destId="{B32EFC51-86BB-422C-AE11-825660D8E49B}" srcOrd="0" destOrd="0" presId="urn:microsoft.com/office/officeart/2005/8/layout/lProcess2"/>
    <dgm:cxn modelId="{545C370E-DB0D-4B01-BF1F-619B8B9D4348}" type="presOf" srcId="{6240BB06-CBDB-4AF4-9C73-90C941C2D01D}" destId="{F00B654B-4C57-4724-B585-601DE2E2A44F}" srcOrd="0" destOrd="0" presId="urn:microsoft.com/office/officeart/2005/8/layout/lProcess2"/>
    <dgm:cxn modelId="{3E5ED721-979E-4D93-86C2-6F22A2ADCAB5}" srcId="{6106EFB5-C2D1-4C55-BD83-DF53DE84AFD3}" destId="{D4E4E69A-0CE1-475F-963F-EC726F41CBD8}" srcOrd="0" destOrd="0" parTransId="{5EA9FE37-BC7C-444F-9132-4719BB9058EF}" sibTransId="{B2DD27F6-89F7-478D-8327-C6B83881CF84}"/>
    <dgm:cxn modelId="{1CC2F43B-ED25-48C0-8203-A60CA1C4271D}" type="presOf" srcId="{17BB1920-6D69-40EE-A1D7-90B2DAEC08FC}" destId="{DCCBC690-8FD4-4444-B75E-5E10443E0835}" srcOrd="0" destOrd="0" presId="urn:microsoft.com/office/officeart/2005/8/layout/lProcess2"/>
    <dgm:cxn modelId="{61C3D43D-4D46-4872-8791-84828395A01F}" srcId="{E70DED0B-DCDE-4F00-BE01-19DB08BD6AAC}" destId="{9140BD74-30B8-434C-9E71-BE1E93CB4A9F}" srcOrd="2" destOrd="0" parTransId="{91520DF6-2B12-4305-867F-11D6331091A8}" sibTransId="{E1C04B77-7213-4B06-AE17-165BFE592FA1}"/>
    <dgm:cxn modelId="{D0D5703E-0222-4F92-A74E-07A146B80E0A}" type="presOf" srcId="{A890A38F-7DB7-497F-9B30-7B53CEC9750C}" destId="{051D8B1D-6D91-4998-A723-B6B8B85F789E}" srcOrd="0" destOrd="0" presId="urn:microsoft.com/office/officeart/2005/8/layout/lProcess2"/>
    <dgm:cxn modelId="{CB575C5D-C016-4081-B8DE-7F47030A77F1}" srcId="{6240BB06-CBDB-4AF4-9C73-90C941C2D01D}" destId="{17BB1920-6D69-40EE-A1D7-90B2DAEC08FC}" srcOrd="1" destOrd="0" parTransId="{BC469FCF-034F-4A35-B182-54F478CCF0DF}" sibTransId="{DAF2D2B9-7B36-4651-8666-EE2C3D4BF5CF}"/>
    <dgm:cxn modelId="{444F9461-85E9-4D12-A26F-FE8F4CFF79B2}" type="presOf" srcId="{E70DED0B-DCDE-4F00-BE01-19DB08BD6AAC}" destId="{94B2850E-5A3A-40A5-8F9D-6568CB9D4BA2}" srcOrd="0" destOrd="0" presId="urn:microsoft.com/office/officeart/2005/8/layout/lProcess2"/>
    <dgm:cxn modelId="{9DF93E43-F61B-47E0-ADA3-9A3950F8CF19}" type="presOf" srcId="{A93EFFB3-539B-4247-8A63-7246654EFADE}" destId="{EAE4D40A-F1C9-489E-B333-059A5F4A7979}" srcOrd="0" destOrd="0" presId="urn:microsoft.com/office/officeart/2005/8/layout/lProcess2"/>
    <dgm:cxn modelId="{B6F05A45-1767-46A8-8E51-6EC6E1A6AE95}" srcId="{D4E4E69A-0CE1-475F-963F-EC726F41CBD8}" destId="{1DAA491B-A201-487D-A80C-8DCE7382F150}" srcOrd="1" destOrd="0" parTransId="{4A61831F-2080-46AD-919B-0B846C559FB5}" sibTransId="{CC2993E8-85A4-4BA6-A68D-62D2BAD4E6C8}"/>
    <dgm:cxn modelId="{B9021267-1C40-496F-88AB-B7DDE257DD86}" type="presOf" srcId="{6106EFB5-C2D1-4C55-BD83-DF53DE84AFD3}" destId="{52E922A9-7B39-4DEA-B946-274B22EDE8D3}" srcOrd="0" destOrd="0" presId="urn:microsoft.com/office/officeart/2005/8/layout/lProcess2"/>
    <dgm:cxn modelId="{8AE9664D-64FD-4C93-9090-37D5806915B5}" type="presOf" srcId="{E70DED0B-DCDE-4F00-BE01-19DB08BD6AAC}" destId="{CD3C1E98-D9D5-44BB-9089-73DD15E496EE}" srcOrd="1" destOrd="0" presId="urn:microsoft.com/office/officeart/2005/8/layout/lProcess2"/>
    <dgm:cxn modelId="{A8BA584F-E6C2-4EDA-8D86-9C109BE19573}" type="presOf" srcId="{DB323BBA-4358-450A-94A5-865BAEA5D5E8}" destId="{7932A7D8-3FA2-45A5-A1D4-6D88D97773E0}" srcOrd="0" destOrd="0" presId="urn:microsoft.com/office/officeart/2005/8/layout/lProcess2"/>
    <dgm:cxn modelId="{A1479E7A-DC20-440F-A3A0-F3EB08EBDB4E}" srcId="{6240BB06-CBDB-4AF4-9C73-90C941C2D01D}" destId="{0C457748-77C1-47EF-9D5E-3F16516362D1}" srcOrd="2" destOrd="0" parTransId="{74D799E9-295D-40AE-89E9-E26B97FCFB3B}" sibTransId="{BE2F5CD1-133F-4B20-BA10-8F48348456BE}"/>
    <dgm:cxn modelId="{815A9284-5450-406B-A2EC-08F7C6D0BD54}" type="presOf" srcId="{D4E4E69A-0CE1-475F-963F-EC726F41CBD8}" destId="{568661A5-CA62-45FF-96E6-981D0A629EE4}" srcOrd="1" destOrd="0" presId="urn:microsoft.com/office/officeart/2005/8/layout/lProcess2"/>
    <dgm:cxn modelId="{C106388C-09E2-4A3D-8D79-D42348B6EA28}" srcId="{A93EFFB3-539B-4247-8A63-7246654EFADE}" destId="{EE42727D-1E4E-42A7-BBE7-986377CFC1DB}" srcOrd="2" destOrd="0" parTransId="{90B3237D-9E4E-41D0-8CFD-B13F492E678D}" sibTransId="{89087FC1-54F4-44DE-9AE0-3817A5AD77AA}"/>
    <dgm:cxn modelId="{42FCF98C-CE2B-48DE-970F-2C3ADFBE4954}" srcId="{6240BB06-CBDB-4AF4-9C73-90C941C2D01D}" destId="{E2C97479-D4D3-4995-B42B-FF2DFF804BA3}" srcOrd="0" destOrd="0" parTransId="{2D369042-FCA0-43FD-A039-08ED26B50E21}" sibTransId="{8B1C48D9-4A90-469B-B00F-E5A7F6773A1F}"/>
    <dgm:cxn modelId="{6FD27894-E996-4E3A-84B0-B7FF4B14C5DD}" type="presOf" srcId="{0C457748-77C1-47EF-9D5E-3F16516362D1}" destId="{B7E79FCD-3963-439C-8EEC-9955E222E6F5}" srcOrd="0" destOrd="0" presId="urn:microsoft.com/office/officeart/2005/8/layout/lProcess2"/>
    <dgm:cxn modelId="{D18FE19B-C296-4169-979B-E954560D9FF4}" type="presOf" srcId="{A93EFFB3-539B-4247-8A63-7246654EFADE}" destId="{5F165BA7-AADC-401C-A0C3-F7662346532A}" srcOrd="1" destOrd="0" presId="urn:microsoft.com/office/officeart/2005/8/layout/lProcess2"/>
    <dgm:cxn modelId="{582C209C-4395-42C7-9A6F-E8F6DFE45455}" srcId="{6106EFB5-C2D1-4C55-BD83-DF53DE84AFD3}" destId="{6240BB06-CBDB-4AF4-9C73-90C941C2D01D}" srcOrd="1" destOrd="0" parTransId="{55037992-FE48-46D5-AA98-EED85AC69C48}" sibTransId="{ABAC9120-E070-4466-805A-033B900EAC11}"/>
    <dgm:cxn modelId="{32B6139D-10F4-4634-99FB-442613DFF221}" type="presOf" srcId="{E2C97479-D4D3-4995-B42B-FF2DFF804BA3}" destId="{BDEEB5A5-3502-48C3-827C-32C7EE1190FB}" srcOrd="0" destOrd="0" presId="urn:microsoft.com/office/officeart/2005/8/layout/lProcess2"/>
    <dgm:cxn modelId="{86DF5A9E-522A-47F3-B4D6-7F79AFC19811}" type="presOf" srcId="{BB780AC0-75D0-45D3-920C-170B7034F935}" destId="{0A90388A-E1CE-42B8-828A-71B7715DAC60}" srcOrd="0" destOrd="0" presId="urn:microsoft.com/office/officeart/2005/8/layout/lProcess2"/>
    <dgm:cxn modelId="{3F3347A3-5BA9-44A6-87E2-862B3E0FCD05}" srcId="{D4E4E69A-0CE1-475F-963F-EC726F41CBD8}" destId="{A890A38F-7DB7-497F-9B30-7B53CEC9750C}" srcOrd="2" destOrd="0" parTransId="{A04C1A00-15F9-447B-B976-B1B3663E8848}" sibTransId="{DDCF86B4-E22A-4324-AA4D-9B2AEE7D35EE}"/>
    <dgm:cxn modelId="{4D67CDA8-51E1-46ED-A537-684E91613AAC}" type="presOf" srcId="{1DAA491B-A201-487D-A80C-8DCE7382F150}" destId="{A5E2DA7A-BCB9-479F-99BA-95B587C41BD5}" srcOrd="0" destOrd="0" presId="urn:microsoft.com/office/officeart/2005/8/layout/lProcess2"/>
    <dgm:cxn modelId="{2B0BC7AF-CCBC-45D9-8BC7-6031B5542CD5}" srcId="{6106EFB5-C2D1-4C55-BD83-DF53DE84AFD3}" destId="{A93EFFB3-539B-4247-8A63-7246654EFADE}" srcOrd="2" destOrd="0" parTransId="{2E023E7B-920C-46F1-9EA6-CC67A8742FC4}" sibTransId="{96066163-26D4-4AE4-BBC3-B9B445FA806F}"/>
    <dgm:cxn modelId="{7E5A9AB0-F5FE-42D6-8D69-7D25A76D038C}" type="presOf" srcId="{EE42727D-1E4E-42A7-BBE7-986377CFC1DB}" destId="{8B05831F-2304-4A87-A393-5ED0B9F8F246}" srcOrd="0" destOrd="0" presId="urn:microsoft.com/office/officeart/2005/8/layout/lProcess2"/>
    <dgm:cxn modelId="{BD92C6B1-D8CC-46B6-A0D5-B167B89B6928}" srcId="{6106EFB5-C2D1-4C55-BD83-DF53DE84AFD3}" destId="{E70DED0B-DCDE-4F00-BE01-19DB08BD6AAC}" srcOrd="3" destOrd="0" parTransId="{333D041D-D9ED-4C38-A226-45DE75AC52D0}" sibTransId="{B3F9B7D2-6E85-461F-B883-58D26481FC31}"/>
    <dgm:cxn modelId="{0D5E5CB7-3453-4D91-932B-7E20CDEFCEE2}" type="presOf" srcId="{D4E4E69A-0CE1-475F-963F-EC726F41CBD8}" destId="{CDDD1E21-FE91-4A18-B741-9BF3CD70B8E1}" srcOrd="0" destOrd="0" presId="urn:microsoft.com/office/officeart/2005/8/layout/lProcess2"/>
    <dgm:cxn modelId="{B4636BB9-100F-4269-AEC1-2DC5CFC24FB2}" type="presOf" srcId="{71CB2A18-5439-4CCB-A5D3-E29931298F3F}" destId="{AD575BED-C87A-4367-A36E-3B1429CCD3EE}" srcOrd="0" destOrd="0" presId="urn:microsoft.com/office/officeart/2005/8/layout/lProcess2"/>
    <dgm:cxn modelId="{B71136D0-8669-4A93-A833-35B131292BE6}" srcId="{E70DED0B-DCDE-4F00-BE01-19DB08BD6AAC}" destId="{DB323BBA-4358-450A-94A5-865BAEA5D5E8}" srcOrd="1" destOrd="0" parTransId="{E1AEA5B4-3B62-4828-A1E3-D4ACC0789256}" sibTransId="{73FCD890-EADC-459A-A809-3FD8E9AF389D}"/>
    <dgm:cxn modelId="{FE0D95DB-C2D4-4D68-A1A2-388DCA7861CA}" srcId="{A93EFFB3-539B-4247-8A63-7246654EFADE}" destId="{53DFDD1F-6E65-441A-9A01-9E8759D1C480}" srcOrd="1" destOrd="0" parTransId="{9839C51E-0351-4376-ADE1-CA1CD0F05398}" sibTransId="{2E7DA7C4-E35D-4099-9C83-266C39BCC4AE}"/>
    <dgm:cxn modelId="{7F10A7E0-5E80-491A-ADC7-6C9481DCAF30}" srcId="{A93EFFB3-539B-4247-8A63-7246654EFADE}" destId="{71CB2A18-5439-4CCB-A5D3-E29931298F3F}" srcOrd="0" destOrd="0" parTransId="{148181F8-14D2-4186-A95E-8CE136439851}" sibTransId="{08EEB6F0-1A5C-4B97-8CC3-AE322D64F4C1}"/>
    <dgm:cxn modelId="{99A19BF0-95FA-4550-8AD3-C3CD72CC13DD}" type="presOf" srcId="{FCE60743-6E4B-4245-8F64-9729C3C62113}" destId="{40483602-BD7E-47C0-8CD7-ACFE065C1E0C}" srcOrd="0" destOrd="0" presId="urn:microsoft.com/office/officeart/2005/8/layout/lProcess2"/>
    <dgm:cxn modelId="{D38FE8F2-47D6-495D-A3EB-E3A01097A7A6}" srcId="{E70DED0B-DCDE-4F00-BE01-19DB08BD6AAC}" destId="{FCE60743-6E4B-4245-8F64-9729C3C62113}" srcOrd="0" destOrd="0" parTransId="{30710862-0786-4B70-B6C0-6E221975909A}" sibTransId="{C388C4BE-0207-4DA1-AA2F-C499B57FA16C}"/>
    <dgm:cxn modelId="{109E45F8-640E-4E64-AE38-1F1FFE95F631}" type="presOf" srcId="{6240BB06-CBDB-4AF4-9C73-90C941C2D01D}" destId="{695FA551-68BD-49F8-A099-E7CA59083928}" srcOrd="1" destOrd="0" presId="urn:microsoft.com/office/officeart/2005/8/layout/lProcess2"/>
    <dgm:cxn modelId="{978B86FD-0F05-4510-B77B-C98C371BF1F6}" srcId="{D4E4E69A-0CE1-475F-963F-EC726F41CBD8}" destId="{BB780AC0-75D0-45D3-920C-170B7034F935}" srcOrd="0" destOrd="0" parTransId="{20B55DAF-E95B-49DB-A910-E9983536B8BC}" sibTransId="{058FB5BD-D312-4F58-A5F4-B6E560701A80}"/>
    <dgm:cxn modelId="{AD94A7FF-34BD-42B7-81AF-3320672DE404}" type="presOf" srcId="{9140BD74-30B8-434C-9E71-BE1E93CB4A9F}" destId="{D47F7761-B5C7-4A21-900A-46BA8544370E}" srcOrd="0" destOrd="0" presId="urn:microsoft.com/office/officeart/2005/8/layout/lProcess2"/>
    <dgm:cxn modelId="{9E921E4E-5BCF-4BC6-AAD4-25B5F154D153}" type="presParOf" srcId="{52E922A9-7B39-4DEA-B946-274B22EDE8D3}" destId="{380E36BF-E4B7-40B1-B2D0-BCB649C1B42D}" srcOrd="0" destOrd="0" presId="urn:microsoft.com/office/officeart/2005/8/layout/lProcess2"/>
    <dgm:cxn modelId="{F2A4466F-6C1E-4A17-BD50-7B1D912FFC74}" type="presParOf" srcId="{380E36BF-E4B7-40B1-B2D0-BCB649C1B42D}" destId="{CDDD1E21-FE91-4A18-B741-9BF3CD70B8E1}" srcOrd="0" destOrd="0" presId="urn:microsoft.com/office/officeart/2005/8/layout/lProcess2"/>
    <dgm:cxn modelId="{259133C6-A1F9-42BB-9BBD-712143D29B2F}" type="presParOf" srcId="{380E36BF-E4B7-40B1-B2D0-BCB649C1B42D}" destId="{568661A5-CA62-45FF-96E6-981D0A629EE4}" srcOrd="1" destOrd="0" presId="urn:microsoft.com/office/officeart/2005/8/layout/lProcess2"/>
    <dgm:cxn modelId="{7212A4D5-1C2C-4D97-A763-E6E175837522}" type="presParOf" srcId="{380E36BF-E4B7-40B1-B2D0-BCB649C1B42D}" destId="{FD7C7C44-9F4A-48B8-B57A-CD6CC505FE96}" srcOrd="2" destOrd="0" presId="urn:microsoft.com/office/officeart/2005/8/layout/lProcess2"/>
    <dgm:cxn modelId="{CE328163-1147-4BD4-84ED-702CD7B8AFE8}" type="presParOf" srcId="{FD7C7C44-9F4A-48B8-B57A-CD6CC505FE96}" destId="{8C96B13E-BE8B-4B2F-BE65-663AD00648AB}" srcOrd="0" destOrd="0" presId="urn:microsoft.com/office/officeart/2005/8/layout/lProcess2"/>
    <dgm:cxn modelId="{D750DECC-48DC-494B-B9BE-422205276D26}" type="presParOf" srcId="{8C96B13E-BE8B-4B2F-BE65-663AD00648AB}" destId="{0A90388A-E1CE-42B8-828A-71B7715DAC60}" srcOrd="0" destOrd="0" presId="urn:microsoft.com/office/officeart/2005/8/layout/lProcess2"/>
    <dgm:cxn modelId="{443BA878-7E8D-4942-A0EC-5A97978F7380}" type="presParOf" srcId="{8C96B13E-BE8B-4B2F-BE65-663AD00648AB}" destId="{B4894744-D1B8-4145-88B4-2FD8C74EABEC}" srcOrd="1" destOrd="0" presId="urn:microsoft.com/office/officeart/2005/8/layout/lProcess2"/>
    <dgm:cxn modelId="{029539AC-6B1C-4F6C-8AE7-0A3C46303157}" type="presParOf" srcId="{8C96B13E-BE8B-4B2F-BE65-663AD00648AB}" destId="{A5E2DA7A-BCB9-479F-99BA-95B587C41BD5}" srcOrd="2" destOrd="0" presId="urn:microsoft.com/office/officeart/2005/8/layout/lProcess2"/>
    <dgm:cxn modelId="{A087931A-E704-414B-957D-99C2B5F6CCF9}" type="presParOf" srcId="{8C96B13E-BE8B-4B2F-BE65-663AD00648AB}" destId="{BE9A5A1B-FBC6-48C1-A6E5-7B6821CA7618}" srcOrd="3" destOrd="0" presId="urn:microsoft.com/office/officeart/2005/8/layout/lProcess2"/>
    <dgm:cxn modelId="{3A672890-A436-4705-84B8-0334409DAD5E}" type="presParOf" srcId="{8C96B13E-BE8B-4B2F-BE65-663AD00648AB}" destId="{051D8B1D-6D91-4998-A723-B6B8B85F789E}" srcOrd="4" destOrd="0" presId="urn:microsoft.com/office/officeart/2005/8/layout/lProcess2"/>
    <dgm:cxn modelId="{BE7F9DE7-A365-497E-B702-99FF578BFFD2}" type="presParOf" srcId="{52E922A9-7B39-4DEA-B946-274B22EDE8D3}" destId="{8F217336-D511-457C-916C-12FE6BB1B6E0}" srcOrd="1" destOrd="0" presId="urn:microsoft.com/office/officeart/2005/8/layout/lProcess2"/>
    <dgm:cxn modelId="{4738593C-25C3-4086-A0A0-9682D5B65012}" type="presParOf" srcId="{52E922A9-7B39-4DEA-B946-274B22EDE8D3}" destId="{943E35B4-97F6-46E2-BBD5-7AB177685367}" srcOrd="2" destOrd="0" presId="urn:microsoft.com/office/officeart/2005/8/layout/lProcess2"/>
    <dgm:cxn modelId="{BB8C9A10-57A4-4F60-AC0F-7B79FE0A8312}" type="presParOf" srcId="{943E35B4-97F6-46E2-BBD5-7AB177685367}" destId="{F00B654B-4C57-4724-B585-601DE2E2A44F}" srcOrd="0" destOrd="0" presId="urn:microsoft.com/office/officeart/2005/8/layout/lProcess2"/>
    <dgm:cxn modelId="{E586063D-8DDF-42E0-92F7-A76FDC04CA5D}" type="presParOf" srcId="{943E35B4-97F6-46E2-BBD5-7AB177685367}" destId="{695FA551-68BD-49F8-A099-E7CA59083928}" srcOrd="1" destOrd="0" presId="urn:microsoft.com/office/officeart/2005/8/layout/lProcess2"/>
    <dgm:cxn modelId="{CDEE6B16-5D59-441C-80CD-F9D7728CA012}" type="presParOf" srcId="{943E35B4-97F6-46E2-BBD5-7AB177685367}" destId="{42A4FD66-0827-43C8-9D51-D1131C86D7D7}" srcOrd="2" destOrd="0" presId="urn:microsoft.com/office/officeart/2005/8/layout/lProcess2"/>
    <dgm:cxn modelId="{90929530-63D7-49A4-9A80-CFD2CD63489A}" type="presParOf" srcId="{42A4FD66-0827-43C8-9D51-D1131C86D7D7}" destId="{0C8FD1B3-8E83-42F7-8C04-EAE3FF3CC9BD}" srcOrd="0" destOrd="0" presId="urn:microsoft.com/office/officeart/2005/8/layout/lProcess2"/>
    <dgm:cxn modelId="{80C1C3A8-B499-403D-870D-A0E73C7AE4FA}" type="presParOf" srcId="{0C8FD1B3-8E83-42F7-8C04-EAE3FF3CC9BD}" destId="{BDEEB5A5-3502-48C3-827C-32C7EE1190FB}" srcOrd="0" destOrd="0" presId="urn:microsoft.com/office/officeart/2005/8/layout/lProcess2"/>
    <dgm:cxn modelId="{7B51AF92-5290-4888-B501-404B8FD1058C}" type="presParOf" srcId="{0C8FD1B3-8E83-42F7-8C04-EAE3FF3CC9BD}" destId="{D3788338-AE52-45A4-8B7F-A3398A24C401}" srcOrd="1" destOrd="0" presId="urn:microsoft.com/office/officeart/2005/8/layout/lProcess2"/>
    <dgm:cxn modelId="{5148D0E0-59C9-4402-BE1E-A09E04171B03}" type="presParOf" srcId="{0C8FD1B3-8E83-42F7-8C04-EAE3FF3CC9BD}" destId="{DCCBC690-8FD4-4444-B75E-5E10443E0835}" srcOrd="2" destOrd="0" presId="urn:microsoft.com/office/officeart/2005/8/layout/lProcess2"/>
    <dgm:cxn modelId="{39A88ECC-91F9-4834-B44C-36F049A938B5}" type="presParOf" srcId="{0C8FD1B3-8E83-42F7-8C04-EAE3FF3CC9BD}" destId="{3E06F118-EE2E-420D-A8F7-A92F69191679}" srcOrd="3" destOrd="0" presId="urn:microsoft.com/office/officeart/2005/8/layout/lProcess2"/>
    <dgm:cxn modelId="{0A27E308-7AB6-4528-BA40-ACDF17DE232E}" type="presParOf" srcId="{0C8FD1B3-8E83-42F7-8C04-EAE3FF3CC9BD}" destId="{B7E79FCD-3963-439C-8EEC-9955E222E6F5}" srcOrd="4" destOrd="0" presId="urn:microsoft.com/office/officeart/2005/8/layout/lProcess2"/>
    <dgm:cxn modelId="{133EB0C0-7D28-4261-B287-3200018047D2}" type="presParOf" srcId="{52E922A9-7B39-4DEA-B946-274B22EDE8D3}" destId="{2E76B2A5-5BDC-4045-AB4E-967B1EE5BF10}" srcOrd="3" destOrd="0" presId="urn:microsoft.com/office/officeart/2005/8/layout/lProcess2"/>
    <dgm:cxn modelId="{445281B3-FBC1-4E20-A513-84FFCB8D6522}" type="presParOf" srcId="{52E922A9-7B39-4DEA-B946-274B22EDE8D3}" destId="{483B2AFB-6333-40F2-BA22-C015828F9CAB}" srcOrd="4" destOrd="0" presId="urn:microsoft.com/office/officeart/2005/8/layout/lProcess2"/>
    <dgm:cxn modelId="{D8C08BDD-876D-4732-9E2E-BDECA69D1B85}" type="presParOf" srcId="{483B2AFB-6333-40F2-BA22-C015828F9CAB}" destId="{EAE4D40A-F1C9-489E-B333-059A5F4A7979}" srcOrd="0" destOrd="0" presId="urn:microsoft.com/office/officeart/2005/8/layout/lProcess2"/>
    <dgm:cxn modelId="{DD7F4F2C-0D8D-4E36-83B8-1262C1EB9DF7}" type="presParOf" srcId="{483B2AFB-6333-40F2-BA22-C015828F9CAB}" destId="{5F165BA7-AADC-401C-A0C3-F7662346532A}" srcOrd="1" destOrd="0" presId="urn:microsoft.com/office/officeart/2005/8/layout/lProcess2"/>
    <dgm:cxn modelId="{08BB5DD1-F45B-480E-A2D0-37EBFB207109}" type="presParOf" srcId="{483B2AFB-6333-40F2-BA22-C015828F9CAB}" destId="{B2B47CA9-EE48-4CF3-9C1E-B8041BEC1FE2}" srcOrd="2" destOrd="0" presId="urn:microsoft.com/office/officeart/2005/8/layout/lProcess2"/>
    <dgm:cxn modelId="{A3E4D45D-0626-424E-8813-77EFB3A6276E}" type="presParOf" srcId="{B2B47CA9-EE48-4CF3-9C1E-B8041BEC1FE2}" destId="{B1C59B8F-BAE1-475E-9219-73B3150E2598}" srcOrd="0" destOrd="0" presId="urn:microsoft.com/office/officeart/2005/8/layout/lProcess2"/>
    <dgm:cxn modelId="{3AFAAD56-B793-4863-9528-5D1C03CC26FB}" type="presParOf" srcId="{B1C59B8F-BAE1-475E-9219-73B3150E2598}" destId="{AD575BED-C87A-4367-A36E-3B1429CCD3EE}" srcOrd="0" destOrd="0" presId="urn:microsoft.com/office/officeart/2005/8/layout/lProcess2"/>
    <dgm:cxn modelId="{E0ED6A8C-B4C0-4A4A-9DC0-30D29041814B}" type="presParOf" srcId="{B1C59B8F-BAE1-475E-9219-73B3150E2598}" destId="{F495E418-8D13-4F06-80CC-02E89C5822CA}" srcOrd="1" destOrd="0" presId="urn:microsoft.com/office/officeart/2005/8/layout/lProcess2"/>
    <dgm:cxn modelId="{799104F2-900F-40C0-A530-41CFF968720D}" type="presParOf" srcId="{B1C59B8F-BAE1-475E-9219-73B3150E2598}" destId="{B32EFC51-86BB-422C-AE11-825660D8E49B}" srcOrd="2" destOrd="0" presId="urn:microsoft.com/office/officeart/2005/8/layout/lProcess2"/>
    <dgm:cxn modelId="{B37174A3-DA6D-4EAA-A886-E64F8A3C551B}" type="presParOf" srcId="{B1C59B8F-BAE1-475E-9219-73B3150E2598}" destId="{0388352B-2BA6-498B-A942-1AF5E30AF91E}" srcOrd="3" destOrd="0" presId="urn:microsoft.com/office/officeart/2005/8/layout/lProcess2"/>
    <dgm:cxn modelId="{23E97515-6788-4634-B1ED-A8FD2AB10144}" type="presParOf" srcId="{B1C59B8F-BAE1-475E-9219-73B3150E2598}" destId="{8B05831F-2304-4A87-A393-5ED0B9F8F246}" srcOrd="4" destOrd="0" presId="urn:microsoft.com/office/officeart/2005/8/layout/lProcess2"/>
    <dgm:cxn modelId="{1FB663F1-ECEF-4AFA-ACF1-0BCC0669B081}" type="presParOf" srcId="{52E922A9-7B39-4DEA-B946-274B22EDE8D3}" destId="{324D236C-AD8F-48C0-9C48-7D91A5317088}" srcOrd="5" destOrd="0" presId="urn:microsoft.com/office/officeart/2005/8/layout/lProcess2"/>
    <dgm:cxn modelId="{3868ADFC-1E34-4034-B04B-138C15E9B639}" type="presParOf" srcId="{52E922A9-7B39-4DEA-B946-274B22EDE8D3}" destId="{024006D9-C530-43A6-8524-ABB52F991EC8}" srcOrd="6" destOrd="0" presId="urn:microsoft.com/office/officeart/2005/8/layout/lProcess2"/>
    <dgm:cxn modelId="{15F6AC67-0A09-4696-A729-1E9ADF54C7A1}" type="presParOf" srcId="{024006D9-C530-43A6-8524-ABB52F991EC8}" destId="{94B2850E-5A3A-40A5-8F9D-6568CB9D4BA2}" srcOrd="0" destOrd="0" presId="urn:microsoft.com/office/officeart/2005/8/layout/lProcess2"/>
    <dgm:cxn modelId="{BDE126C9-0EC8-45E5-951A-DD67039E12A9}" type="presParOf" srcId="{024006D9-C530-43A6-8524-ABB52F991EC8}" destId="{CD3C1E98-D9D5-44BB-9089-73DD15E496EE}" srcOrd="1" destOrd="0" presId="urn:microsoft.com/office/officeart/2005/8/layout/lProcess2"/>
    <dgm:cxn modelId="{95B09166-3A57-4518-A15B-207E73A30B35}" type="presParOf" srcId="{024006D9-C530-43A6-8524-ABB52F991EC8}" destId="{29EFBCFE-FA14-451C-B555-208C4E8AA28A}" srcOrd="2" destOrd="0" presId="urn:microsoft.com/office/officeart/2005/8/layout/lProcess2"/>
    <dgm:cxn modelId="{0D86CF0A-BDA9-44FA-BA33-B17782C20373}" type="presParOf" srcId="{29EFBCFE-FA14-451C-B555-208C4E8AA28A}" destId="{CFC77FF8-31B9-4513-8F3C-414017423E16}" srcOrd="0" destOrd="0" presId="urn:microsoft.com/office/officeart/2005/8/layout/lProcess2"/>
    <dgm:cxn modelId="{501291FA-FC0C-405C-B4F3-25C14EBA8B5A}" type="presParOf" srcId="{CFC77FF8-31B9-4513-8F3C-414017423E16}" destId="{40483602-BD7E-47C0-8CD7-ACFE065C1E0C}" srcOrd="0" destOrd="0" presId="urn:microsoft.com/office/officeart/2005/8/layout/lProcess2"/>
    <dgm:cxn modelId="{11D8D5BF-2771-4FD8-9419-F8922E94F210}" type="presParOf" srcId="{CFC77FF8-31B9-4513-8F3C-414017423E16}" destId="{76F75DEF-DC54-47AC-976A-452929D73F69}" srcOrd="1" destOrd="0" presId="urn:microsoft.com/office/officeart/2005/8/layout/lProcess2"/>
    <dgm:cxn modelId="{AA49C2AB-D683-437F-A131-CE4C021351C8}" type="presParOf" srcId="{CFC77FF8-31B9-4513-8F3C-414017423E16}" destId="{7932A7D8-3FA2-45A5-A1D4-6D88D97773E0}" srcOrd="2" destOrd="0" presId="urn:microsoft.com/office/officeart/2005/8/layout/lProcess2"/>
    <dgm:cxn modelId="{3BEBF3C2-E1B5-4B03-8F69-5B4ABAC1CBD6}" type="presParOf" srcId="{CFC77FF8-31B9-4513-8F3C-414017423E16}" destId="{A89799BE-45B9-4C71-81FF-F74E5EF1CD30}" srcOrd="3" destOrd="0" presId="urn:microsoft.com/office/officeart/2005/8/layout/lProcess2"/>
    <dgm:cxn modelId="{89963437-9588-4CEC-98B1-A0FB67D5E0C8}" type="presParOf" srcId="{CFC77FF8-31B9-4513-8F3C-414017423E16}" destId="{D47F7761-B5C7-4A21-900A-46BA8544370E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B270F9-68EC-4636-9F52-7D48B7E835D9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924E6BF-D584-438E-8C14-80470404B159}">
      <dgm:prSet phldrT="[Texto]"/>
      <dgm:spPr/>
      <dgm:t>
        <a:bodyPr/>
        <a:lstStyle/>
        <a:p>
          <a:r>
            <a:rPr lang="es-MX" dirty="0"/>
            <a:t>C</a:t>
          </a:r>
          <a:endParaRPr lang="es-AR" dirty="0"/>
        </a:p>
      </dgm:t>
    </dgm:pt>
    <dgm:pt modelId="{303352AF-6F88-4F62-8493-8A0DD27D61DB}" type="parTrans" cxnId="{7E0A340B-3966-4DA3-B762-370179A2CF14}">
      <dgm:prSet/>
      <dgm:spPr/>
      <dgm:t>
        <a:bodyPr/>
        <a:lstStyle/>
        <a:p>
          <a:endParaRPr lang="es-AR"/>
        </a:p>
      </dgm:t>
    </dgm:pt>
    <dgm:pt modelId="{5E954A77-6B32-44BA-A2EA-554428F68F31}" type="sibTrans" cxnId="{7E0A340B-3966-4DA3-B762-370179A2CF14}">
      <dgm:prSet/>
      <dgm:spPr/>
      <dgm:t>
        <a:bodyPr/>
        <a:lstStyle/>
        <a:p>
          <a:endParaRPr lang="es-AR"/>
        </a:p>
      </dgm:t>
    </dgm:pt>
    <dgm:pt modelId="{97C6117D-3915-463B-B608-FA24D17AC58C}">
      <dgm:prSet phldrT="[Texto]"/>
      <dgm:spPr/>
      <dgm:t>
        <a:bodyPr/>
        <a:lstStyle/>
        <a:p>
          <a:r>
            <a:rPr lang="es-MX" dirty="0"/>
            <a:t>R</a:t>
          </a:r>
          <a:endParaRPr lang="es-AR" dirty="0"/>
        </a:p>
      </dgm:t>
    </dgm:pt>
    <dgm:pt modelId="{66FE9A45-E0BF-48F3-822D-395E2F4CBA1A}" type="parTrans" cxnId="{DC36C338-DB9F-4842-92F3-5D0DB286747F}">
      <dgm:prSet/>
      <dgm:spPr/>
      <dgm:t>
        <a:bodyPr/>
        <a:lstStyle/>
        <a:p>
          <a:endParaRPr lang="es-AR"/>
        </a:p>
      </dgm:t>
    </dgm:pt>
    <dgm:pt modelId="{BF745C92-6D9F-406E-85F1-4695F6341BD5}" type="sibTrans" cxnId="{DC36C338-DB9F-4842-92F3-5D0DB286747F}">
      <dgm:prSet/>
      <dgm:spPr/>
      <dgm:t>
        <a:bodyPr/>
        <a:lstStyle/>
        <a:p>
          <a:endParaRPr lang="es-AR"/>
        </a:p>
      </dgm:t>
    </dgm:pt>
    <dgm:pt modelId="{E16FBAC3-568C-44A5-95E3-AF2D5C74762C}">
      <dgm:prSet phldrT="[Texto]"/>
      <dgm:spPr/>
      <dgm:t>
        <a:bodyPr/>
        <a:lstStyle/>
        <a:p>
          <a:r>
            <a:rPr lang="es-MX" dirty="0"/>
            <a:t>E</a:t>
          </a:r>
          <a:endParaRPr lang="es-AR" dirty="0"/>
        </a:p>
      </dgm:t>
    </dgm:pt>
    <dgm:pt modelId="{2957EC02-C5B4-44D7-973E-289E9E02C53B}" type="parTrans" cxnId="{E5DDD925-6CE2-4CAA-9BF5-F6B67ABFA8A7}">
      <dgm:prSet/>
      <dgm:spPr/>
      <dgm:t>
        <a:bodyPr/>
        <a:lstStyle/>
        <a:p>
          <a:endParaRPr lang="es-AR"/>
        </a:p>
      </dgm:t>
    </dgm:pt>
    <dgm:pt modelId="{268ECC9A-5A86-470E-9C31-E18516E9D68E}" type="sibTrans" cxnId="{E5DDD925-6CE2-4CAA-9BF5-F6B67ABFA8A7}">
      <dgm:prSet/>
      <dgm:spPr/>
      <dgm:t>
        <a:bodyPr/>
        <a:lstStyle/>
        <a:p>
          <a:endParaRPr lang="es-AR"/>
        </a:p>
      </dgm:t>
    </dgm:pt>
    <dgm:pt modelId="{B2F7B224-68A2-44A9-9D5E-F82B6FEF8218}">
      <dgm:prSet phldrT="[Texto]"/>
      <dgm:spPr/>
      <dgm:t>
        <a:bodyPr/>
        <a:lstStyle/>
        <a:p>
          <a:r>
            <a:rPr lang="es-MX" dirty="0"/>
            <a:t>A</a:t>
          </a:r>
          <a:endParaRPr lang="es-AR" dirty="0"/>
        </a:p>
      </dgm:t>
    </dgm:pt>
    <dgm:pt modelId="{B617F984-EDFE-4C86-AC64-C35C3D057541}" type="parTrans" cxnId="{CE1AEA10-D2CF-4C3B-AAF7-870E71029082}">
      <dgm:prSet/>
      <dgm:spPr/>
      <dgm:t>
        <a:bodyPr/>
        <a:lstStyle/>
        <a:p>
          <a:endParaRPr lang="es-AR"/>
        </a:p>
      </dgm:t>
    </dgm:pt>
    <dgm:pt modelId="{12DD77A4-ADB3-41E4-9B0F-F99DCE8FB0F8}" type="sibTrans" cxnId="{CE1AEA10-D2CF-4C3B-AAF7-870E71029082}">
      <dgm:prSet/>
      <dgm:spPr/>
      <dgm:t>
        <a:bodyPr/>
        <a:lstStyle/>
        <a:p>
          <a:endParaRPr lang="es-AR"/>
        </a:p>
      </dgm:t>
    </dgm:pt>
    <dgm:pt modelId="{F0EE39F4-DC07-4792-B1DC-5A30F7A01B6D}" type="pres">
      <dgm:prSet presAssocID="{DBB270F9-68EC-4636-9F52-7D48B7E835D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80E6719-6827-49FB-BF4D-694A65DCA1A1}" type="pres">
      <dgm:prSet presAssocID="{F924E6BF-D584-438E-8C14-80470404B159}" presName="Accent1" presStyleCnt="0"/>
      <dgm:spPr/>
    </dgm:pt>
    <dgm:pt modelId="{0FA51AA0-56DD-4766-A14B-D893898B3AC9}" type="pres">
      <dgm:prSet presAssocID="{F924E6BF-D584-438E-8C14-80470404B159}" presName="Accent" presStyleLbl="node1" presStyleIdx="0" presStyleCnt="4"/>
      <dgm:spPr/>
    </dgm:pt>
    <dgm:pt modelId="{71D85F0E-0DE5-496C-8DC1-D6AF91B8CCE6}" type="pres">
      <dgm:prSet presAssocID="{F924E6BF-D584-438E-8C14-80470404B159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F35DB173-5D0F-46F0-B726-E4CE73765B66}" type="pres">
      <dgm:prSet presAssocID="{97C6117D-3915-463B-B608-FA24D17AC58C}" presName="Accent2" presStyleCnt="0"/>
      <dgm:spPr/>
    </dgm:pt>
    <dgm:pt modelId="{31F9052C-6F63-4C74-A4F5-21483CD36763}" type="pres">
      <dgm:prSet presAssocID="{97C6117D-3915-463B-B608-FA24D17AC58C}" presName="Accent" presStyleLbl="node1" presStyleIdx="1" presStyleCnt="4"/>
      <dgm:spPr/>
    </dgm:pt>
    <dgm:pt modelId="{4E3A8C84-3D18-4F64-B28A-E07414108679}" type="pres">
      <dgm:prSet presAssocID="{97C6117D-3915-463B-B608-FA24D17AC58C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901CAEF8-8009-46B5-A78E-56A1FDA3305B}" type="pres">
      <dgm:prSet presAssocID="{E16FBAC3-568C-44A5-95E3-AF2D5C74762C}" presName="Accent3" presStyleCnt="0"/>
      <dgm:spPr/>
    </dgm:pt>
    <dgm:pt modelId="{12F92937-C1C2-47AB-9126-F8BD8A99B89F}" type="pres">
      <dgm:prSet presAssocID="{E16FBAC3-568C-44A5-95E3-AF2D5C74762C}" presName="Accent" presStyleLbl="node1" presStyleIdx="2" presStyleCnt="4"/>
      <dgm:spPr/>
    </dgm:pt>
    <dgm:pt modelId="{106850AF-E6A8-430F-A3DB-8C32BE9366C3}" type="pres">
      <dgm:prSet presAssocID="{E16FBAC3-568C-44A5-95E3-AF2D5C74762C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9AE51426-AEB4-4998-8D9A-3A90D38A7CAE}" type="pres">
      <dgm:prSet presAssocID="{B2F7B224-68A2-44A9-9D5E-F82B6FEF8218}" presName="Accent4" presStyleCnt="0"/>
      <dgm:spPr/>
    </dgm:pt>
    <dgm:pt modelId="{A3FF9712-4255-42F4-819B-25E7FF64E210}" type="pres">
      <dgm:prSet presAssocID="{B2F7B224-68A2-44A9-9D5E-F82B6FEF8218}" presName="Accent" presStyleLbl="node1" presStyleIdx="3" presStyleCnt="4"/>
      <dgm:spPr/>
    </dgm:pt>
    <dgm:pt modelId="{28E36F18-70EB-472B-8269-FC4B19E57B88}" type="pres">
      <dgm:prSet presAssocID="{B2F7B224-68A2-44A9-9D5E-F82B6FEF8218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7E0A340B-3966-4DA3-B762-370179A2CF14}" srcId="{DBB270F9-68EC-4636-9F52-7D48B7E835D9}" destId="{F924E6BF-D584-438E-8C14-80470404B159}" srcOrd="0" destOrd="0" parTransId="{303352AF-6F88-4F62-8493-8A0DD27D61DB}" sibTransId="{5E954A77-6B32-44BA-A2EA-554428F68F31}"/>
    <dgm:cxn modelId="{CE1AEA10-D2CF-4C3B-AAF7-870E71029082}" srcId="{DBB270F9-68EC-4636-9F52-7D48B7E835D9}" destId="{B2F7B224-68A2-44A9-9D5E-F82B6FEF8218}" srcOrd="3" destOrd="0" parTransId="{B617F984-EDFE-4C86-AC64-C35C3D057541}" sibTransId="{12DD77A4-ADB3-41E4-9B0F-F99DCE8FB0F8}"/>
    <dgm:cxn modelId="{88B5F21F-EE94-428D-AC7F-1B37B405B9F0}" type="presOf" srcId="{DBB270F9-68EC-4636-9F52-7D48B7E835D9}" destId="{F0EE39F4-DC07-4792-B1DC-5A30F7A01B6D}" srcOrd="0" destOrd="0" presId="urn:microsoft.com/office/officeart/2009/layout/CircleArrowProcess"/>
    <dgm:cxn modelId="{E5DDD925-6CE2-4CAA-9BF5-F6B67ABFA8A7}" srcId="{DBB270F9-68EC-4636-9F52-7D48B7E835D9}" destId="{E16FBAC3-568C-44A5-95E3-AF2D5C74762C}" srcOrd="2" destOrd="0" parTransId="{2957EC02-C5B4-44D7-973E-289E9E02C53B}" sibTransId="{268ECC9A-5A86-470E-9C31-E18516E9D68E}"/>
    <dgm:cxn modelId="{9E319429-221B-48A9-88B0-20C1DEE12382}" type="presOf" srcId="{E16FBAC3-568C-44A5-95E3-AF2D5C74762C}" destId="{106850AF-E6A8-430F-A3DB-8C32BE9366C3}" srcOrd="0" destOrd="0" presId="urn:microsoft.com/office/officeart/2009/layout/CircleArrowProcess"/>
    <dgm:cxn modelId="{D1A8852B-C7EC-4176-8B9C-E7FD2669AAA6}" type="presOf" srcId="{97C6117D-3915-463B-B608-FA24D17AC58C}" destId="{4E3A8C84-3D18-4F64-B28A-E07414108679}" srcOrd="0" destOrd="0" presId="urn:microsoft.com/office/officeart/2009/layout/CircleArrowProcess"/>
    <dgm:cxn modelId="{7ECA1637-3955-4977-8770-1817D099AEFA}" type="presOf" srcId="{F924E6BF-D584-438E-8C14-80470404B159}" destId="{71D85F0E-0DE5-496C-8DC1-D6AF91B8CCE6}" srcOrd="0" destOrd="0" presId="urn:microsoft.com/office/officeart/2009/layout/CircleArrowProcess"/>
    <dgm:cxn modelId="{DC36C338-DB9F-4842-92F3-5D0DB286747F}" srcId="{DBB270F9-68EC-4636-9F52-7D48B7E835D9}" destId="{97C6117D-3915-463B-B608-FA24D17AC58C}" srcOrd="1" destOrd="0" parTransId="{66FE9A45-E0BF-48F3-822D-395E2F4CBA1A}" sibTransId="{BF745C92-6D9F-406E-85F1-4695F6341BD5}"/>
    <dgm:cxn modelId="{02D245AC-F747-44FA-84EA-EB182976C01E}" type="presOf" srcId="{B2F7B224-68A2-44A9-9D5E-F82B6FEF8218}" destId="{28E36F18-70EB-472B-8269-FC4B19E57B88}" srcOrd="0" destOrd="0" presId="urn:microsoft.com/office/officeart/2009/layout/CircleArrowProcess"/>
    <dgm:cxn modelId="{9AF60138-63F5-4AE4-B8C0-8E0430641266}" type="presParOf" srcId="{F0EE39F4-DC07-4792-B1DC-5A30F7A01B6D}" destId="{F80E6719-6827-49FB-BF4D-694A65DCA1A1}" srcOrd="0" destOrd="0" presId="urn:microsoft.com/office/officeart/2009/layout/CircleArrowProcess"/>
    <dgm:cxn modelId="{A9EBEB39-9B14-4C54-A13C-68B1C1DF5B54}" type="presParOf" srcId="{F80E6719-6827-49FB-BF4D-694A65DCA1A1}" destId="{0FA51AA0-56DD-4766-A14B-D893898B3AC9}" srcOrd="0" destOrd="0" presId="urn:microsoft.com/office/officeart/2009/layout/CircleArrowProcess"/>
    <dgm:cxn modelId="{E826D91B-19D9-48D0-AFFA-067B88CA9D38}" type="presParOf" srcId="{F0EE39F4-DC07-4792-B1DC-5A30F7A01B6D}" destId="{71D85F0E-0DE5-496C-8DC1-D6AF91B8CCE6}" srcOrd="1" destOrd="0" presId="urn:microsoft.com/office/officeart/2009/layout/CircleArrowProcess"/>
    <dgm:cxn modelId="{78A06DB2-71FE-44EF-BF83-74A4705B7A01}" type="presParOf" srcId="{F0EE39F4-DC07-4792-B1DC-5A30F7A01B6D}" destId="{F35DB173-5D0F-46F0-B726-E4CE73765B66}" srcOrd="2" destOrd="0" presId="urn:microsoft.com/office/officeart/2009/layout/CircleArrowProcess"/>
    <dgm:cxn modelId="{54459564-A7A4-4F38-AB8E-52FF2B0974F4}" type="presParOf" srcId="{F35DB173-5D0F-46F0-B726-E4CE73765B66}" destId="{31F9052C-6F63-4C74-A4F5-21483CD36763}" srcOrd="0" destOrd="0" presId="urn:microsoft.com/office/officeart/2009/layout/CircleArrowProcess"/>
    <dgm:cxn modelId="{01D7B18E-8D55-43D0-92F9-9F05701AEA24}" type="presParOf" srcId="{F0EE39F4-DC07-4792-B1DC-5A30F7A01B6D}" destId="{4E3A8C84-3D18-4F64-B28A-E07414108679}" srcOrd="3" destOrd="0" presId="urn:microsoft.com/office/officeart/2009/layout/CircleArrowProcess"/>
    <dgm:cxn modelId="{EAEB43C0-46D1-4942-82AB-7C29CEFF84CE}" type="presParOf" srcId="{F0EE39F4-DC07-4792-B1DC-5A30F7A01B6D}" destId="{901CAEF8-8009-46B5-A78E-56A1FDA3305B}" srcOrd="4" destOrd="0" presId="urn:microsoft.com/office/officeart/2009/layout/CircleArrowProcess"/>
    <dgm:cxn modelId="{0C1DF1DA-8CA3-443E-A27A-02C7BE610955}" type="presParOf" srcId="{901CAEF8-8009-46B5-A78E-56A1FDA3305B}" destId="{12F92937-C1C2-47AB-9126-F8BD8A99B89F}" srcOrd="0" destOrd="0" presId="urn:microsoft.com/office/officeart/2009/layout/CircleArrowProcess"/>
    <dgm:cxn modelId="{1FA2C645-AC43-4F01-A100-64598E0EC3F2}" type="presParOf" srcId="{F0EE39F4-DC07-4792-B1DC-5A30F7A01B6D}" destId="{106850AF-E6A8-430F-A3DB-8C32BE9366C3}" srcOrd="5" destOrd="0" presId="urn:microsoft.com/office/officeart/2009/layout/CircleArrowProcess"/>
    <dgm:cxn modelId="{EC563B50-CC90-4C84-B9AF-210E61104384}" type="presParOf" srcId="{F0EE39F4-DC07-4792-B1DC-5A30F7A01B6D}" destId="{9AE51426-AEB4-4998-8D9A-3A90D38A7CAE}" srcOrd="6" destOrd="0" presId="urn:microsoft.com/office/officeart/2009/layout/CircleArrowProcess"/>
    <dgm:cxn modelId="{B3A8911F-DE1B-4876-878E-6FBC5404FE75}" type="presParOf" srcId="{9AE51426-AEB4-4998-8D9A-3A90D38A7CAE}" destId="{A3FF9712-4255-42F4-819B-25E7FF64E210}" srcOrd="0" destOrd="0" presId="urn:microsoft.com/office/officeart/2009/layout/CircleArrowProcess"/>
    <dgm:cxn modelId="{1E851697-6602-4007-B322-996106308AB4}" type="presParOf" srcId="{F0EE39F4-DC07-4792-B1DC-5A30F7A01B6D}" destId="{28E36F18-70EB-472B-8269-FC4B19E57B88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D1E21-FE91-4A18-B741-9BF3CD70B8E1}">
      <dsp:nvSpPr>
        <dsp:cNvPr id="0" name=""/>
        <dsp:cNvSpPr/>
      </dsp:nvSpPr>
      <dsp:spPr>
        <a:xfrm>
          <a:off x="2092" y="0"/>
          <a:ext cx="2053638" cy="3536950"/>
        </a:xfrm>
        <a:prstGeom prst="roundRect">
          <a:avLst>
            <a:gd name="adj" fmla="val 10000"/>
          </a:avLst>
        </a:prstGeom>
        <a:solidFill>
          <a:srgbClr val="D1B2E8"/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Proyectos</a:t>
          </a:r>
          <a:endParaRPr lang="es-AR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2" y="0"/>
        <a:ext cx="2053638" cy="1061085"/>
      </dsp:txXfrm>
    </dsp:sp>
    <dsp:sp modelId="{0A90388A-E1CE-42B8-828A-71B7715DAC60}">
      <dsp:nvSpPr>
        <dsp:cNvPr id="0" name=""/>
        <dsp:cNvSpPr/>
      </dsp:nvSpPr>
      <dsp:spPr>
        <a:xfrm>
          <a:off x="207456" y="1061387"/>
          <a:ext cx="1642910" cy="694869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Escribir un artículo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27808" y="1081739"/>
        <a:ext cx="1602206" cy="654165"/>
      </dsp:txXfrm>
    </dsp:sp>
    <dsp:sp modelId="{A5E2DA7A-BCB9-479F-99BA-95B587C41BD5}">
      <dsp:nvSpPr>
        <dsp:cNvPr id="0" name=""/>
        <dsp:cNvSpPr/>
      </dsp:nvSpPr>
      <dsp:spPr>
        <a:xfrm>
          <a:off x="207456" y="1863159"/>
          <a:ext cx="1642910" cy="694869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Planear vacaciones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27808" y="1883511"/>
        <a:ext cx="1602206" cy="654165"/>
      </dsp:txXfrm>
    </dsp:sp>
    <dsp:sp modelId="{051D8B1D-6D91-4998-A723-B6B8B85F789E}">
      <dsp:nvSpPr>
        <dsp:cNvPr id="0" name=""/>
        <dsp:cNvSpPr/>
      </dsp:nvSpPr>
      <dsp:spPr>
        <a:xfrm>
          <a:off x="207456" y="2664931"/>
          <a:ext cx="1642910" cy="694869"/>
        </a:xfrm>
        <a:prstGeom prst="roundRect">
          <a:avLst>
            <a:gd name="adj" fmla="val 10000"/>
          </a:avLst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Correr una carrera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27808" y="2685283"/>
        <a:ext cx="1602206" cy="654165"/>
      </dsp:txXfrm>
    </dsp:sp>
    <dsp:sp modelId="{F00B654B-4C57-4724-B585-601DE2E2A44F}">
      <dsp:nvSpPr>
        <dsp:cNvPr id="0" name=""/>
        <dsp:cNvSpPr/>
      </dsp:nvSpPr>
      <dsp:spPr>
        <a:xfrm>
          <a:off x="2209753" y="0"/>
          <a:ext cx="2053638" cy="353695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Áreas</a:t>
          </a:r>
          <a:endParaRPr lang="es-AR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209753" y="0"/>
        <a:ext cx="2053638" cy="1061085"/>
      </dsp:txXfrm>
    </dsp:sp>
    <dsp:sp modelId="{BDEEB5A5-3502-48C3-827C-32C7EE1190FB}">
      <dsp:nvSpPr>
        <dsp:cNvPr id="0" name=""/>
        <dsp:cNvSpPr/>
      </dsp:nvSpPr>
      <dsp:spPr>
        <a:xfrm>
          <a:off x="2415117" y="1061387"/>
          <a:ext cx="1642910" cy="69486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Trabajo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435469" y="1081739"/>
        <a:ext cx="1602206" cy="654165"/>
      </dsp:txXfrm>
    </dsp:sp>
    <dsp:sp modelId="{DCCBC690-8FD4-4444-B75E-5E10443E0835}">
      <dsp:nvSpPr>
        <dsp:cNvPr id="0" name=""/>
        <dsp:cNvSpPr/>
      </dsp:nvSpPr>
      <dsp:spPr>
        <a:xfrm>
          <a:off x="2415117" y="1863159"/>
          <a:ext cx="1642910" cy="69486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Viaje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435469" y="1883511"/>
        <a:ext cx="1602206" cy="654165"/>
      </dsp:txXfrm>
    </dsp:sp>
    <dsp:sp modelId="{B7E79FCD-3963-439C-8EEC-9955E222E6F5}">
      <dsp:nvSpPr>
        <dsp:cNvPr id="0" name=""/>
        <dsp:cNvSpPr/>
      </dsp:nvSpPr>
      <dsp:spPr>
        <a:xfrm>
          <a:off x="2415117" y="2664931"/>
          <a:ext cx="1642910" cy="694869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Salud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435469" y="2685283"/>
        <a:ext cx="1602206" cy="654165"/>
      </dsp:txXfrm>
    </dsp:sp>
    <dsp:sp modelId="{EAE4D40A-F1C9-489E-B333-059A5F4A7979}">
      <dsp:nvSpPr>
        <dsp:cNvPr id="0" name=""/>
        <dsp:cNvSpPr/>
      </dsp:nvSpPr>
      <dsp:spPr>
        <a:xfrm>
          <a:off x="4417414" y="0"/>
          <a:ext cx="2053638" cy="3536950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Recursos</a:t>
          </a:r>
          <a:endParaRPr lang="es-AR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417414" y="0"/>
        <a:ext cx="2053638" cy="1061085"/>
      </dsp:txXfrm>
    </dsp:sp>
    <dsp:sp modelId="{AD575BED-C87A-4367-A36E-3B1429CCD3EE}">
      <dsp:nvSpPr>
        <dsp:cNvPr id="0" name=""/>
        <dsp:cNvSpPr/>
      </dsp:nvSpPr>
      <dsp:spPr>
        <a:xfrm>
          <a:off x="4622778" y="1061387"/>
          <a:ext cx="1642910" cy="69486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Escritura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643130" y="1081739"/>
        <a:ext cx="1602206" cy="654165"/>
      </dsp:txXfrm>
    </dsp:sp>
    <dsp:sp modelId="{B32EFC51-86BB-422C-AE11-825660D8E49B}">
      <dsp:nvSpPr>
        <dsp:cNvPr id="0" name=""/>
        <dsp:cNvSpPr/>
      </dsp:nvSpPr>
      <dsp:spPr>
        <a:xfrm>
          <a:off x="4622778" y="1863159"/>
          <a:ext cx="1642910" cy="69486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Vacaciones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643130" y="1883511"/>
        <a:ext cx="1602206" cy="654165"/>
      </dsp:txXfrm>
    </dsp:sp>
    <dsp:sp modelId="{8B05831F-2304-4A87-A393-5ED0B9F8F246}">
      <dsp:nvSpPr>
        <dsp:cNvPr id="0" name=""/>
        <dsp:cNvSpPr/>
      </dsp:nvSpPr>
      <dsp:spPr>
        <a:xfrm>
          <a:off x="4622778" y="2664931"/>
          <a:ext cx="1642910" cy="694869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Planes personales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643130" y="2685283"/>
        <a:ext cx="1602206" cy="654165"/>
      </dsp:txXfrm>
    </dsp:sp>
    <dsp:sp modelId="{94B2850E-5A3A-40A5-8F9D-6568CB9D4BA2}">
      <dsp:nvSpPr>
        <dsp:cNvPr id="0" name=""/>
        <dsp:cNvSpPr/>
      </dsp:nvSpPr>
      <dsp:spPr>
        <a:xfrm>
          <a:off x="6625075" y="0"/>
          <a:ext cx="2053638" cy="353695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Archivos</a:t>
          </a:r>
          <a:endParaRPr lang="es-AR" sz="18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625075" y="0"/>
        <a:ext cx="2053638" cy="1061085"/>
      </dsp:txXfrm>
    </dsp:sp>
    <dsp:sp modelId="{40483602-BD7E-47C0-8CD7-ACFE065C1E0C}">
      <dsp:nvSpPr>
        <dsp:cNvPr id="0" name=""/>
        <dsp:cNvSpPr/>
      </dsp:nvSpPr>
      <dsp:spPr>
        <a:xfrm>
          <a:off x="6830439" y="1061387"/>
          <a:ext cx="1642910" cy="694869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Artículos científicos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850791" y="1081739"/>
        <a:ext cx="1602206" cy="654165"/>
      </dsp:txXfrm>
    </dsp:sp>
    <dsp:sp modelId="{7932A7D8-3FA2-45A5-A1D4-6D88D97773E0}">
      <dsp:nvSpPr>
        <dsp:cNvPr id="0" name=""/>
        <dsp:cNvSpPr/>
      </dsp:nvSpPr>
      <dsp:spPr>
        <a:xfrm>
          <a:off x="6830439" y="1863159"/>
          <a:ext cx="1642910" cy="694869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Vacaciones previas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850791" y="1883511"/>
        <a:ext cx="1602206" cy="654165"/>
      </dsp:txXfrm>
    </dsp:sp>
    <dsp:sp modelId="{D47F7761-B5C7-4A21-900A-46BA8544370E}">
      <dsp:nvSpPr>
        <dsp:cNvPr id="0" name=""/>
        <dsp:cNvSpPr/>
      </dsp:nvSpPr>
      <dsp:spPr>
        <a:xfrm>
          <a:off x="6830439" y="2664931"/>
          <a:ext cx="1642910" cy="694869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Objetivos personales</a:t>
          </a:r>
          <a:endParaRPr lang="es-AR" sz="16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6850791" y="2685283"/>
        <a:ext cx="1602206" cy="6541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51AA0-56DD-4766-A14B-D893898B3AC9}">
      <dsp:nvSpPr>
        <dsp:cNvPr id="0" name=""/>
        <dsp:cNvSpPr/>
      </dsp:nvSpPr>
      <dsp:spPr>
        <a:xfrm>
          <a:off x="829750" y="664230"/>
          <a:ext cx="1438504" cy="14386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85F0E-0DE5-496C-8DC1-D6AF91B8CCE6}">
      <dsp:nvSpPr>
        <dsp:cNvPr id="0" name=""/>
        <dsp:cNvSpPr/>
      </dsp:nvSpPr>
      <dsp:spPr>
        <a:xfrm>
          <a:off x="1147349" y="1184983"/>
          <a:ext cx="802767" cy="40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C</a:t>
          </a:r>
          <a:endParaRPr lang="es-AR" sz="2700" kern="1200" dirty="0"/>
        </a:p>
      </dsp:txBody>
      <dsp:txXfrm>
        <a:off x="1147349" y="1184983"/>
        <a:ext cx="802767" cy="401342"/>
      </dsp:txXfrm>
    </dsp:sp>
    <dsp:sp modelId="{31F9052C-6F63-4C74-A4F5-21483CD36763}">
      <dsp:nvSpPr>
        <dsp:cNvPr id="0" name=""/>
        <dsp:cNvSpPr/>
      </dsp:nvSpPr>
      <dsp:spPr>
        <a:xfrm>
          <a:off x="430121" y="1490949"/>
          <a:ext cx="1438504" cy="14386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A8C84-3D18-4F64-B28A-E07414108679}">
      <dsp:nvSpPr>
        <dsp:cNvPr id="0" name=""/>
        <dsp:cNvSpPr/>
      </dsp:nvSpPr>
      <dsp:spPr>
        <a:xfrm>
          <a:off x="746101" y="2013228"/>
          <a:ext cx="802767" cy="40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R</a:t>
          </a:r>
          <a:endParaRPr lang="es-AR" sz="2700" kern="1200" dirty="0"/>
        </a:p>
      </dsp:txBody>
      <dsp:txXfrm>
        <a:off x="746101" y="2013228"/>
        <a:ext cx="802767" cy="401342"/>
      </dsp:txXfrm>
    </dsp:sp>
    <dsp:sp modelId="{12F92937-C1C2-47AB-9126-F8BD8A99B89F}">
      <dsp:nvSpPr>
        <dsp:cNvPr id="0" name=""/>
        <dsp:cNvSpPr/>
      </dsp:nvSpPr>
      <dsp:spPr>
        <a:xfrm>
          <a:off x="829750" y="2320720"/>
          <a:ext cx="1438504" cy="143865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850AF-E6A8-430F-A3DB-8C32BE9366C3}">
      <dsp:nvSpPr>
        <dsp:cNvPr id="0" name=""/>
        <dsp:cNvSpPr/>
      </dsp:nvSpPr>
      <dsp:spPr>
        <a:xfrm>
          <a:off x="1147349" y="2841473"/>
          <a:ext cx="802767" cy="40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E</a:t>
          </a:r>
          <a:endParaRPr lang="es-AR" sz="2700" kern="1200" dirty="0"/>
        </a:p>
      </dsp:txBody>
      <dsp:txXfrm>
        <a:off x="1147349" y="2841473"/>
        <a:ext cx="802767" cy="401342"/>
      </dsp:txXfrm>
    </dsp:sp>
    <dsp:sp modelId="{A3FF9712-4255-42F4-819B-25E7FF64E210}">
      <dsp:nvSpPr>
        <dsp:cNvPr id="0" name=""/>
        <dsp:cNvSpPr/>
      </dsp:nvSpPr>
      <dsp:spPr>
        <a:xfrm>
          <a:off x="532659" y="3242815"/>
          <a:ext cx="1235856" cy="1236454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E36F18-70EB-472B-8269-FC4B19E57B88}">
      <dsp:nvSpPr>
        <dsp:cNvPr id="0" name=""/>
        <dsp:cNvSpPr/>
      </dsp:nvSpPr>
      <dsp:spPr>
        <a:xfrm>
          <a:off x="746101" y="3669718"/>
          <a:ext cx="802767" cy="401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A</a:t>
          </a:r>
          <a:endParaRPr lang="es-AR" sz="2700" kern="1200" dirty="0"/>
        </a:p>
      </dsp:txBody>
      <dsp:txXfrm>
        <a:off x="746101" y="3669718"/>
        <a:ext cx="802767" cy="401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67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Building a Second Brain is an integrated set of behaviors for turning incoming information into completed creative projects. 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86615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60a07d18c2_1_3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g360a07d18c2_1_3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60a07d18c2_1_2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360a07d18c2_1_2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60a194cf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360a194cf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dirty="0">
                <a:solidFill>
                  <a:schemeClr val="dk1"/>
                </a:solidFill>
              </a:rPr>
              <a:t>La ingeniería de </a:t>
            </a:r>
            <a:r>
              <a:rPr lang="es-MX" i="1" dirty="0" err="1">
                <a:solidFill>
                  <a:schemeClr val="dk1"/>
                </a:solidFill>
              </a:rPr>
              <a:t>prompt</a:t>
            </a:r>
            <a:r>
              <a:rPr lang="es-MX" i="1" dirty="0">
                <a:solidFill>
                  <a:schemeClr val="dk1"/>
                </a:solidFill>
              </a:rPr>
              <a:t> </a:t>
            </a:r>
            <a:r>
              <a:rPr lang="es-MX" dirty="0">
                <a:solidFill>
                  <a:schemeClr val="dk1"/>
                </a:solidFill>
              </a:rPr>
              <a:t>ha sido un gran beneficio, dado que mejora la capacidad de los LLM en una amplia gama de tareas comunes y complejas, como responder preguntas y razonamiento.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s-MX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dirty="0">
                <a:solidFill>
                  <a:schemeClr val="dk1"/>
                </a:solidFill>
              </a:rPr>
              <a:t>La ingeniería de </a:t>
            </a:r>
            <a:r>
              <a:rPr lang="es-MX" i="1" dirty="0" err="1">
                <a:solidFill>
                  <a:schemeClr val="dk1"/>
                </a:solidFill>
              </a:rPr>
              <a:t>prompt</a:t>
            </a:r>
            <a:r>
              <a:rPr lang="es-MX" i="1" dirty="0">
                <a:solidFill>
                  <a:schemeClr val="dk1"/>
                </a:solidFill>
              </a:rPr>
              <a:t> </a:t>
            </a:r>
            <a:r>
              <a:rPr lang="es-MX" dirty="0">
                <a:solidFill>
                  <a:schemeClr val="dk1"/>
                </a:solidFill>
              </a:rPr>
              <a:t>es una habilidad importante para interactuar, construir y comprender las capacidades de los LLM.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MX" dirty="0">
                <a:solidFill>
                  <a:schemeClr val="dk1"/>
                </a:solidFill>
              </a:rPr>
              <a:t>Utilizar la ingeniería de </a:t>
            </a:r>
            <a:r>
              <a:rPr lang="es-MX" i="1" dirty="0" err="1">
                <a:solidFill>
                  <a:schemeClr val="dk1"/>
                </a:solidFill>
              </a:rPr>
              <a:t>prompt</a:t>
            </a:r>
            <a:r>
              <a:rPr lang="es-MX" i="1" dirty="0">
                <a:solidFill>
                  <a:schemeClr val="dk1"/>
                </a:solidFill>
              </a:rPr>
              <a:t> </a:t>
            </a:r>
            <a:r>
              <a:rPr lang="es-MX" dirty="0">
                <a:solidFill>
                  <a:schemeClr val="dk1"/>
                </a:solidFill>
              </a:rPr>
              <a:t>mejorar la seguridad de los LLM y crea nuevas capacidades, como la incorporación de conocimientos de dominio y herramientas externas a los LLM.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https://blog.bismart.com/alucinaciones-ia-generativa</a:t>
            </a:r>
          </a:p>
        </p:txBody>
      </p:sp>
    </p:spTree>
    <p:extLst>
      <p:ext uri="{BB962C8B-B14F-4D97-AF65-F5344CB8AC3E}">
        <p14:creationId xmlns:p14="http://schemas.microsoft.com/office/powerpoint/2010/main" val="1244835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https://www.bbc.com/mundo/noticias-45823470</a:t>
            </a:r>
          </a:p>
        </p:txBody>
      </p:sp>
    </p:spTree>
    <p:extLst>
      <p:ext uri="{BB962C8B-B14F-4D97-AF65-F5344CB8AC3E}">
        <p14:creationId xmlns:p14="http://schemas.microsoft.com/office/powerpoint/2010/main" val="1905871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C">
  <p:cSld name="TITLE_AND_BODY_2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28600" y="228600"/>
            <a:ext cx="4690800" cy="469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G">
  <p:cSld name="TITLE_AND_BODY_2_1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B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228600" y="2587752"/>
            <a:ext cx="2222100" cy="22221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3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4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5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down.es/sintaxis-markdow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A6EA3F6F-B455-EEF8-0DAC-348E271C3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51" t="77902" r="2476" b="4320"/>
          <a:stretch>
            <a:fillRect/>
          </a:stretch>
        </p:blipFill>
        <p:spPr bwMode="auto">
          <a:xfrm>
            <a:off x="4907386" y="110877"/>
            <a:ext cx="532486" cy="58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65CD672D-51B9-258B-4EB6-DD1FD2A59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" t="4691" r="81836" b="78025"/>
          <a:stretch>
            <a:fillRect/>
          </a:stretch>
        </p:blipFill>
        <p:spPr bwMode="auto">
          <a:xfrm>
            <a:off x="4224390" y="11486"/>
            <a:ext cx="444296" cy="48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11CC3525-E217-8090-480A-833F179B0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5" t="21975" r="66173" b="58519"/>
          <a:stretch>
            <a:fillRect/>
          </a:stretch>
        </p:blipFill>
        <p:spPr bwMode="auto">
          <a:xfrm>
            <a:off x="3752080" y="466949"/>
            <a:ext cx="514531" cy="6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E32D2695-9309-E3C1-A336-005362395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0" t="60000" r="33827" b="22222"/>
          <a:stretch>
            <a:fillRect/>
          </a:stretch>
        </p:blipFill>
        <p:spPr bwMode="auto">
          <a:xfrm>
            <a:off x="6127185" y="873125"/>
            <a:ext cx="560882" cy="6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C06DDA5F-AE30-7279-03F9-BFFE56FDD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4691" r="66420" b="78025"/>
          <a:stretch>
            <a:fillRect/>
          </a:stretch>
        </p:blipFill>
        <p:spPr bwMode="auto">
          <a:xfrm>
            <a:off x="4572000" y="1793878"/>
            <a:ext cx="514530" cy="5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02FF9EFA-3E9A-14B0-E37C-6E0B44652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4691" r="50232" b="78025"/>
          <a:stretch>
            <a:fillRect/>
          </a:stretch>
        </p:blipFill>
        <p:spPr bwMode="auto">
          <a:xfrm>
            <a:off x="3065863" y="194645"/>
            <a:ext cx="560900" cy="5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9084CFD4-6936-DD6A-08CA-C14AFF8F6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9" t="4691" r="33796" b="78025"/>
          <a:stretch>
            <a:fillRect/>
          </a:stretch>
        </p:blipFill>
        <p:spPr bwMode="auto">
          <a:xfrm>
            <a:off x="5522725" y="1381155"/>
            <a:ext cx="475357" cy="49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56B8A5EE-1489-20B8-0F36-C534FA9C5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45" t="39753" r="2894" b="40740"/>
          <a:stretch>
            <a:fillRect/>
          </a:stretch>
        </p:blipFill>
        <p:spPr bwMode="auto">
          <a:xfrm>
            <a:off x="5855362" y="61626"/>
            <a:ext cx="517047" cy="66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F10C21E8-A91A-B912-066A-779122549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3" t="39753" r="50525" b="40740"/>
          <a:stretch>
            <a:fillRect/>
          </a:stretch>
        </p:blipFill>
        <p:spPr bwMode="auto">
          <a:xfrm>
            <a:off x="2865015" y="837138"/>
            <a:ext cx="560900" cy="6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298062F1-EDD5-BC28-A319-2A76BF3A0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0" t="21975" r="33488" b="58519"/>
          <a:stretch>
            <a:fillRect/>
          </a:stretch>
        </p:blipFill>
        <p:spPr bwMode="auto">
          <a:xfrm>
            <a:off x="6798275" y="93158"/>
            <a:ext cx="542476" cy="66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DB3AA1D1-6639-761B-9000-E1C5A89C4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7" t="21975" r="50000" b="58519"/>
          <a:stretch>
            <a:fillRect/>
          </a:stretch>
        </p:blipFill>
        <p:spPr bwMode="auto">
          <a:xfrm>
            <a:off x="3828473" y="1205973"/>
            <a:ext cx="538765" cy="65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6D3E4FFB-0250-8592-C50A-46B20DCDC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8" t="60000" b="22222"/>
          <a:stretch>
            <a:fillRect/>
          </a:stretch>
        </p:blipFill>
        <p:spPr bwMode="auto">
          <a:xfrm>
            <a:off x="5453287" y="754867"/>
            <a:ext cx="525587" cy="51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B30C493C-1DEA-416E-AE9C-871D7FF97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5" t="77902" r="65263" b="4320"/>
          <a:stretch>
            <a:fillRect/>
          </a:stretch>
        </p:blipFill>
        <p:spPr bwMode="auto">
          <a:xfrm>
            <a:off x="2399443" y="95893"/>
            <a:ext cx="494055" cy="55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78DDAB0E-4505-164C-6C73-04AF23975981}"/>
              </a:ext>
            </a:extLst>
          </p:cNvPr>
          <p:cNvSpPr/>
          <p:nvPr/>
        </p:nvSpPr>
        <p:spPr>
          <a:xfrm>
            <a:off x="0" y="3600450"/>
            <a:ext cx="9144000" cy="1572135"/>
          </a:xfrm>
          <a:prstGeom prst="rect">
            <a:avLst/>
          </a:prstGeom>
          <a:solidFill>
            <a:srgbClr val="61B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6" name="Picture 4" descr="Vectores de App Viber - Descarga vectores gratis de gran calidad de Freepik  | Freepik">
            <a:extLst>
              <a:ext uri="{FF2B5EF4-FFF2-40B4-BE49-F238E27FC236}">
                <a16:creationId xmlns:a16="http://schemas.microsoft.com/office/drawing/2014/main" id="{0D5143CF-1B43-194E-2D3C-46E0F103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" t="77902" r="82014" b="4814"/>
          <a:stretch>
            <a:fillRect/>
          </a:stretch>
        </p:blipFill>
        <p:spPr bwMode="auto">
          <a:xfrm>
            <a:off x="4682188" y="972376"/>
            <a:ext cx="525587" cy="56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6" descr="Funny and cute brain cartoon HD animatio... | Stock Video | Pond5">
            <a:extLst>
              <a:ext uri="{FF2B5EF4-FFF2-40B4-BE49-F238E27FC236}">
                <a16:creationId xmlns:a16="http://schemas.microsoft.com/office/drawing/2014/main" id="{711A7BFE-BEAD-DE44-713A-EE64D40EFC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7978582-154B-816E-9AD6-52C4C670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6224"/>
          <a:stretch>
            <a:fillRect/>
          </a:stretch>
        </p:blipFill>
        <p:spPr>
          <a:xfrm>
            <a:off x="2292580" y="3600451"/>
            <a:ext cx="5153104" cy="1558772"/>
          </a:xfrm>
          <a:prstGeom prst="rect">
            <a:avLst/>
          </a:prstGeom>
        </p:spPr>
      </p:pic>
      <p:pic>
        <p:nvPicPr>
          <p:cNvPr id="9228" name="Picture 12" descr="Embudo - Iconos gratis de ui">
            <a:extLst>
              <a:ext uri="{FF2B5EF4-FFF2-40B4-BE49-F238E27FC236}">
                <a16:creationId xmlns:a16="http://schemas.microsoft.com/office/drawing/2014/main" id="{4BA19E36-C07D-9A37-B05F-760A7D9AE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555" y="2394838"/>
            <a:ext cx="1167419" cy="116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5CC683D3-0DFA-80E7-867B-63BC57CF5128}"/>
              </a:ext>
            </a:extLst>
          </p:cNvPr>
          <p:cNvSpPr/>
          <p:nvPr/>
        </p:nvSpPr>
        <p:spPr>
          <a:xfrm>
            <a:off x="48104" y="1782639"/>
            <a:ext cx="337781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Second</a:t>
            </a:r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s-MX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Brain</a:t>
            </a:r>
            <a:endParaRPr lang="es-MX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398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918F4-9CC5-F4D4-1339-CAFC68F9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A0D3EC-A023-9E4C-EA0D-4A0B8AFC2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6" name="Picture 2" descr="Microsoft lanza Copilot para dispositivos iOS">
            <a:extLst>
              <a:ext uri="{FF2B5EF4-FFF2-40B4-BE49-F238E27FC236}">
                <a16:creationId xmlns:a16="http://schemas.microsoft.com/office/drawing/2014/main" id="{72D1CB83-177B-848E-B1A6-F2B96D7C4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5" r="16928" b="16897"/>
          <a:stretch>
            <a:fillRect/>
          </a:stretch>
        </p:blipFill>
        <p:spPr bwMode="auto">
          <a:xfrm>
            <a:off x="-12700" y="2115749"/>
            <a:ext cx="2907966" cy="307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rplexity Secures $500 Million in Series D Funding">
            <a:extLst>
              <a:ext uri="{FF2B5EF4-FFF2-40B4-BE49-F238E27FC236}">
                <a16:creationId xmlns:a16="http://schemas.microsoft.com/office/drawing/2014/main" id="{7C34ED82-6F8D-1FBB-5206-8C7DEDC18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2" r="21502"/>
          <a:stretch>
            <a:fillRect/>
          </a:stretch>
        </p:blipFill>
        <p:spPr bwMode="auto">
          <a:xfrm>
            <a:off x="2396497" y="2115750"/>
            <a:ext cx="3100299" cy="305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AI Presents GPT-3, a 175 Billion Parameters Language Model | NVIDIA  Technical Blog">
            <a:extLst>
              <a:ext uri="{FF2B5EF4-FFF2-40B4-BE49-F238E27FC236}">
                <a16:creationId xmlns:a16="http://schemas.microsoft.com/office/drawing/2014/main" id="{7887EA02-853F-2829-6B43-96C5CECAC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7"/>
          <a:stretch>
            <a:fillRect/>
          </a:stretch>
        </p:blipFill>
        <p:spPr bwMode="auto">
          <a:xfrm>
            <a:off x="0" y="1"/>
            <a:ext cx="4325143" cy="215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presenta Gemini 2.5 Flash">
            <a:extLst>
              <a:ext uri="{FF2B5EF4-FFF2-40B4-BE49-F238E27FC236}">
                <a16:creationId xmlns:a16="http://schemas.microsoft.com/office/drawing/2014/main" id="{6537A89A-C49D-40AE-382E-120F58EAD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4" t="25489" r="7645" b="18569"/>
          <a:stretch>
            <a:fillRect/>
          </a:stretch>
        </p:blipFill>
        <p:spPr bwMode="auto">
          <a:xfrm>
            <a:off x="5395196" y="2115749"/>
            <a:ext cx="3736104" cy="148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é es Claude AI y cómo puede beneficiar tu negocio? - Elefante Tecnológico">
            <a:extLst>
              <a:ext uri="{FF2B5EF4-FFF2-40B4-BE49-F238E27FC236}">
                <a16:creationId xmlns:a16="http://schemas.microsoft.com/office/drawing/2014/main" id="{B02BE8A1-4C84-3C00-7C29-2D3D0C74C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25" y="0"/>
            <a:ext cx="4841875" cy="215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ugging Face Presents Idefics2: An 8B Vision-Language Model">
            <a:extLst>
              <a:ext uri="{FF2B5EF4-FFF2-40B4-BE49-F238E27FC236}">
                <a16:creationId xmlns:a16="http://schemas.microsoft.com/office/drawing/2014/main" id="{7D283E25-647E-1F7C-6B05-E6A8C6FEF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8" t="14161" r="7355" b="20917"/>
          <a:stretch>
            <a:fillRect/>
          </a:stretch>
        </p:blipFill>
        <p:spPr bwMode="auto">
          <a:xfrm>
            <a:off x="5395196" y="3557936"/>
            <a:ext cx="3736104" cy="161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59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9C0C782-171D-1FE1-6A2D-CD1BF8A0D707}"/>
              </a:ext>
            </a:extLst>
          </p:cNvPr>
          <p:cNvSpPr/>
          <p:nvPr/>
        </p:nvSpPr>
        <p:spPr>
          <a:xfrm>
            <a:off x="2594535" y="1694587"/>
            <a:ext cx="395492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ACTIVIDAD</a:t>
            </a:r>
          </a:p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individual</a:t>
            </a:r>
            <a:endParaRPr lang="es-MX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52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atos estructurados - Iconos gratis de archivos y carpetas">
            <a:extLst>
              <a:ext uri="{FF2B5EF4-FFF2-40B4-BE49-F238E27FC236}">
                <a16:creationId xmlns:a16="http://schemas.microsoft.com/office/drawing/2014/main" id="{BBC0DD47-C6FB-99AC-E785-5D4FA08B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1" y="110938"/>
            <a:ext cx="1031352" cy="10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xto - Iconos gratis de interfaz">
            <a:extLst>
              <a:ext uri="{FF2B5EF4-FFF2-40B4-BE49-F238E27FC236}">
                <a16:creationId xmlns:a16="http://schemas.microsoft.com/office/drawing/2014/main" id="{63F7D0E4-768E-043B-5BC1-0F2BD3E4C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05" y="1337260"/>
            <a:ext cx="657748" cy="65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oz - Iconos gratis de electrónica">
            <a:extLst>
              <a:ext uri="{FF2B5EF4-FFF2-40B4-BE49-F238E27FC236}">
                <a16:creationId xmlns:a16="http://schemas.microsoft.com/office/drawing/2014/main" id="{B8AEA309-EC52-08C0-FB24-DCE7019AB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31" y="2261144"/>
            <a:ext cx="698295" cy="69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3D Signal Tower Icon 23493368 PNG">
            <a:extLst>
              <a:ext uri="{FF2B5EF4-FFF2-40B4-BE49-F238E27FC236}">
                <a16:creationId xmlns:a16="http://schemas.microsoft.com/office/drawing/2014/main" id="{4B5BCAA9-05F3-3B58-E1A8-9E85D391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2" y="3117856"/>
            <a:ext cx="1031352" cy="10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alería - Iconos gratis de interfaz">
            <a:extLst>
              <a:ext uri="{FF2B5EF4-FFF2-40B4-BE49-F238E27FC236}">
                <a16:creationId xmlns:a16="http://schemas.microsoft.com/office/drawing/2014/main" id="{59667271-4A36-D48E-749C-EF1E3066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2" y="4213732"/>
            <a:ext cx="818830" cy="8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547 mil resultados de imágenes, fotos de stock e ilustraciones libres de  regalías para Cerebro icono | Shutterstock">
            <a:extLst>
              <a:ext uri="{FF2B5EF4-FFF2-40B4-BE49-F238E27FC236}">
                <a16:creationId xmlns:a16="http://schemas.microsoft.com/office/drawing/2014/main" id="{23AAC8B5-538E-9EC9-F947-DDEF7424E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13172" r="63260" b="22542"/>
          <a:stretch>
            <a:fillRect/>
          </a:stretch>
        </p:blipFill>
        <p:spPr bwMode="auto">
          <a:xfrm>
            <a:off x="5735223" y="221242"/>
            <a:ext cx="815772" cy="67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90B5CE5-ECA6-1C41-99D5-F44603F7D094}"/>
              </a:ext>
            </a:extLst>
          </p:cNvPr>
          <p:cNvSpPr txBox="1"/>
          <p:nvPr/>
        </p:nvSpPr>
        <p:spPr>
          <a:xfrm>
            <a:off x="1375454" y="403114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Datos estructurados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BC7846-2111-614E-C4B1-1482453ABA85}"/>
              </a:ext>
            </a:extLst>
          </p:cNvPr>
          <p:cNvSpPr txBox="1"/>
          <p:nvPr/>
        </p:nvSpPr>
        <p:spPr>
          <a:xfrm>
            <a:off x="1388634" y="149639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Texto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27E19D-C274-C69C-3804-5E9F042F9074}"/>
              </a:ext>
            </a:extLst>
          </p:cNvPr>
          <p:cNvSpPr txBox="1"/>
          <p:nvPr/>
        </p:nvSpPr>
        <p:spPr>
          <a:xfrm>
            <a:off x="1375454" y="2417861"/>
            <a:ext cx="81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Voz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E4934C-E54F-E501-654C-B7057379583C}"/>
              </a:ext>
            </a:extLst>
          </p:cNvPr>
          <p:cNvSpPr txBox="1"/>
          <p:nvPr/>
        </p:nvSpPr>
        <p:spPr>
          <a:xfrm>
            <a:off x="1529425" y="351114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Señales 3d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9E00C3F-1B71-1CC0-D1F3-F6E05FC6330F}"/>
              </a:ext>
            </a:extLst>
          </p:cNvPr>
          <p:cNvSpPr txBox="1"/>
          <p:nvPr/>
        </p:nvSpPr>
        <p:spPr>
          <a:xfrm>
            <a:off x="1460094" y="445053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Imágenes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CA96473-DC9A-9AC1-CC8B-E43127EE9C52}"/>
              </a:ext>
            </a:extLst>
          </p:cNvPr>
          <p:cNvSpPr txBox="1"/>
          <p:nvPr/>
        </p:nvSpPr>
        <p:spPr>
          <a:xfrm>
            <a:off x="6460572" y="529717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Extracción de información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BF37E66-C1D4-677B-F23B-70808D950830}"/>
              </a:ext>
            </a:extLst>
          </p:cNvPr>
          <p:cNvSpPr txBox="1"/>
          <p:nvPr/>
        </p:nvSpPr>
        <p:spPr>
          <a:xfrm>
            <a:off x="6481774" y="1561530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Seguimiento de instrucciones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F27B20D-5F1F-0048-EC1B-B7EC4527B452}"/>
              </a:ext>
            </a:extLst>
          </p:cNvPr>
          <p:cNvSpPr txBox="1"/>
          <p:nvPr/>
        </p:nvSpPr>
        <p:spPr>
          <a:xfrm>
            <a:off x="6495930" y="2417260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Reconocimiento de objetos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4887819-AF69-484C-B4C6-AD0D349C0B93}"/>
              </a:ext>
            </a:extLst>
          </p:cNvPr>
          <p:cNvSpPr txBox="1"/>
          <p:nvPr/>
        </p:nvSpPr>
        <p:spPr>
          <a:xfrm>
            <a:off x="6912044" y="3203365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Captura de imágenes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02C7195-D922-5E8C-E32F-657FBC316BF4}"/>
              </a:ext>
            </a:extLst>
          </p:cNvPr>
          <p:cNvSpPr txBox="1"/>
          <p:nvPr/>
        </p:nvSpPr>
        <p:spPr>
          <a:xfrm>
            <a:off x="7503048" y="3783405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Q&amp;A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7CF79C5-8255-5A2C-47B1-CA113A808952}"/>
              </a:ext>
            </a:extLst>
          </p:cNvPr>
          <p:cNvSpPr txBox="1"/>
          <p:nvPr/>
        </p:nvSpPr>
        <p:spPr>
          <a:xfrm>
            <a:off x="6790216" y="4315369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Análisis de sentimiento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ADCD124-3A3C-BF93-5FE6-6F541A0EE685}"/>
              </a:ext>
            </a:extLst>
          </p:cNvPr>
          <p:cNvSpPr txBox="1"/>
          <p:nvPr/>
        </p:nvSpPr>
        <p:spPr>
          <a:xfrm>
            <a:off x="2324455" y="2759043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Entrenamiento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A29CDED-E682-ACB0-C526-53F5D557038D}"/>
              </a:ext>
            </a:extLst>
          </p:cNvPr>
          <p:cNvSpPr txBox="1"/>
          <p:nvPr/>
        </p:nvSpPr>
        <p:spPr>
          <a:xfrm>
            <a:off x="4641216" y="2651662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Adaptación</a:t>
            </a:r>
          </a:p>
        </p:txBody>
      </p:sp>
      <p:pic>
        <p:nvPicPr>
          <p:cNvPr id="20" name="Picture 24" descr="547 mil resultados de imágenes, fotos de stock e ilustraciones libres de  regalías para Cerebro icono | Shutterstock">
            <a:extLst>
              <a:ext uri="{FF2B5EF4-FFF2-40B4-BE49-F238E27FC236}">
                <a16:creationId xmlns:a16="http://schemas.microsoft.com/office/drawing/2014/main" id="{B5609645-9E3E-9F9F-8079-E7A48624B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13172" r="63260" b="22542"/>
          <a:stretch>
            <a:fillRect/>
          </a:stretch>
        </p:blipFill>
        <p:spPr bwMode="auto">
          <a:xfrm>
            <a:off x="5974444" y="916825"/>
            <a:ext cx="815772" cy="67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21" name="Picture 24" descr="547 mil resultados de imágenes, fotos de stock e ilustraciones libres de  regalías para Cerebro icono | Shutterstock">
            <a:extLst>
              <a:ext uri="{FF2B5EF4-FFF2-40B4-BE49-F238E27FC236}">
                <a16:creationId xmlns:a16="http://schemas.microsoft.com/office/drawing/2014/main" id="{4DCF388A-D4D8-33A9-86BD-25E4C3E89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13172" r="63260" b="22542"/>
          <a:stretch>
            <a:fillRect/>
          </a:stretch>
        </p:blipFill>
        <p:spPr bwMode="auto">
          <a:xfrm>
            <a:off x="6241577" y="1809237"/>
            <a:ext cx="815772" cy="67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22" name="Picture 24" descr="547 mil resultados de imágenes, fotos de stock e ilustraciones libres de  regalías para Cerebro icono | Shutterstock">
            <a:extLst>
              <a:ext uri="{FF2B5EF4-FFF2-40B4-BE49-F238E27FC236}">
                <a16:creationId xmlns:a16="http://schemas.microsoft.com/office/drawing/2014/main" id="{0A34BC48-A7D6-E398-AF88-F606C0A28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13172" r="63260" b="22542"/>
          <a:stretch>
            <a:fillRect/>
          </a:stretch>
        </p:blipFill>
        <p:spPr bwMode="auto">
          <a:xfrm>
            <a:off x="6052686" y="2685733"/>
            <a:ext cx="815772" cy="67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23" name="Picture 24" descr="547 mil resultados de imágenes, fotos de stock e ilustraciones libres de  regalías para Cerebro icono | Shutterstock">
            <a:extLst>
              <a:ext uri="{FF2B5EF4-FFF2-40B4-BE49-F238E27FC236}">
                <a16:creationId xmlns:a16="http://schemas.microsoft.com/office/drawing/2014/main" id="{8E66781D-F7C0-C195-4A9A-D4E0C8793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13172" r="63260" b="22542"/>
          <a:stretch>
            <a:fillRect/>
          </a:stretch>
        </p:blipFill>
        <p:spPr bwMode="auto">
          <a:xfrm>
            <a:off x="6052686" y="3500551"/>
            <a:ext cx="815772" cy="67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24" name="Picture 24" descr="547 mil resultados de imágenes, fotos de stock e ilustraciones libres de  regalías para Cerebro icono | Shutterstock">
            <a:extLst>
              <a:ext uri="{FF2B5EF4-FFF2-40B4-BE49-F238E27FC236}">
                <a16:creationId xmlns:a16="http://schemas.microsoft.com/office/drawing/2014/main" id="{97698AED-336B-8079-B8B3-51D41C097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13172" r="63260" b="22542"/>
          <a:stretch>
            <a:fillRect/>
          </a:stretch>
        </p:blipFill>
        <p:spPr bwMode="auto">
          <a:xfrm>
            <a:off x="5974444" y="4288384"/>
            <a:ext cx="815772" cy="6715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F441FF58-DD60-FC8F-1FEE-4D3806374E3E}"/>
              </a:ext>
            </a:extLst>
          </p:cNvPr>
          <p:cNvSpPr/>
          <p:nvPr/>
        </p:nvSpPr>
        <p:spPr>
          <a:xfrm>
            <a:off x="2525996" y="1643357"/>
            <a:ext cx="33778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LLM</a:t>
            </a:r>
          </a:p>
        </p:txBody>
      </p:sp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7A508E4F-1E0D-BD14-7788-16DB1A2EE66A}"/>
              </a:ext>
            </a:extLst>
          </p:cNvPr>
          <p:cNvSpPr/>
          <p:nvPr/>
        </p:nvSpPr>
        <p:spPr>
          <a:xfrm>
            <a:off x="2430231" y="2959439"/>
            <a:ext cx="1080745" cy="397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A105E22-29AB-8CDF-5846-261FBF74ED75}"/>
              </a:ext>
            </a:extLst>
          </p:cNvPr>
          <p:cNvSpPr/>
          <p:nvPr/>
        </p:nvSpPr>
        <p:spPr>
          <a:xfrm>
            <a:off x="4870553" y="2912932"/>
            <a:ext cx="1080745" cy="3978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252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A43AEEC2-CC68-F1D3-A9BB-032E37612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6" r="28493"/>
          <a:stretch>
            <a:fillRect/>
          </a:stretch>
        </p:blipFill>
        <p:spPr bwMode="auto">
          <a:xfrm>
            <a:off x="2362200" y="0"/>
            <a:ext cx="4089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erious brain">
            <a:extLst>
              <a:ext uri="{FF2B5EF4-FFF2-40B4-BE49-F238E27FC236}">
                <a16:creationId xmlns:a16="http://schemas.microsoft.com/office/drawing/2014/main" id="{6BE1F8A0-92DF-671B-D330-3CA092ECF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7B793D2D-E39E-B4CC-9125-8E395DA2D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435774"/>
              </p:ext>
            </p:extLst>
          </p:nvPr>
        </p:nvGraphicFramePr>
        <p:xfrm>
          <a:off x="4893609" y="0"/>
          <a:ext cx="2698377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7605F97-D100-DF8B-18B6-AAEA888D99E1}"/>
              </a:ext>
            </a:extLst>
          </p:cNvPr>
          <p:cNvSpPr txBox="1"/>
          <p:nvPr/>
        </p:nvSpPr>
        <p:spPr>
          <a:xfrm>
            <a:off x="5143500" y="2433918"/>
            <a:ext cx="379462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Contexto</a:t>
            </a:r>
          </a:p>
          <a:p>
            <a:r>
              <a:rPr lang="es-AR" dirty="0"/>
              <a:t>Proveer toda la información</a:t>
            </a:r>
          </a:p>
          <a:p>
            <a:endParaRPr lang="es-AR" dirty="0"/>
          </a:p>
          <a:p>
            <a:r>
              <a:rPr lang="es-AR" dirty="0"/>
              <a:t>Rol</a:t>
            </a:r>
          </a:p>
          <a:p>
            <a:r>
              <a:rPr lang="es-AR" dirty="0"/>
              <a:t>Qué posición tomar desde el que pregunta</a:t>
            </a:r>
          </a:p>
          <a:p>
            <a:endParaRPr lang="es-AR" dirty="0"/>
          </a:p>
          <a:p>
            <a:r>
              <a:rPr lang="es-AR" dirty="0"/>
              <a:t>Estructura</a:t>
            </a:r>
          </a:p>
          <a:p>
            <a:r>
              <a:rPr lang="es-AR" dirty="0"/>
              <a:t>Cómo necesitas que te entregue la respuesta</a:t>
            </a:r>
          </a:p>
          <a:p>
            <a:endParaRPr lang="es-AR" dirty="0"/>
          </a:p>
          <a:p>
            <a:r>
              <a:rPr lang="es-AR" dirty="0"/>
              <a:t>Acción</a:t>
            </a:r>
          </a:p>
          <a:p>
            <a:r>
              <a:rPr lang="es-AR" dirty="0"/>
              <a:t>Qué es lo que necesitas como resultado</a:t>
            </a:r>
          </a:p>
        </p:txBody>
      </p:sp>
    </p:spTree>
    <p:extLst>
      <p:ext uri="{BB962C8B-B14F-4D97-AF65-F5344CB8AC3E}">
        <p14:creationId xmlns:p14="http://schemas.microsoft.com/office/powerpoint/2010/main" val="60357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9CF9C-2FC7-4642-1D27-087AAB15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98776F3-7232-B8C1-51F7-4D07E2EFAE41}"/>
              </a:ext>
            </a:extLst>
          </p:cNvPr>
          <p:cNvSpPr/>
          <p:nvPr/>
        </p:nvSpPr>
        <p:spPr>
          <a:xfrm>
            <a:off x="2940784" y="1694587"/>
            <a:ext cx="326243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DESAFIO</a:t>
            </a:r>
          </a:p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grupal</a:t>
            </a:r>
            <a:endParaRPr lang="es-MX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530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D1FF0D-2515-909D-B1C4-5FB9D3DC9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9EE542E1-4406-0F59-094A-B933DCE4AC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9744B0-35A2-B33D-41D3-CC08B30D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150"/>
            <a:ext cx="3429000" cy="51435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E856DA-2D01-A253-FF99-63604F0D3DC7}"/>
              </a:ext>
            </a:extLst>
          </p:cNvPr>
          <p:cNvSpPr/>
          <p:nvPr/>
        </p:nvSpPr>
        <p:spPr>
          <a:xfrm>
            <a:off x="3886200" y="1218327"/>
            <a:ext cx="457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Límites de la IAG</a:t>
            </a:r>
          </a:p>
        </p:txBody>
      </p:sp>
    </p:spTree>
    <p:extLst>
      <p:ext uri="{BB962C8B-B14F-4D97-AF65-F5344CB8AC3E}">
        <p14:creationId xmlns:p14="http://schemas.microsoft.com/office/powerpoint/2010/main" val="138326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EC41C-21EF-ACB2-D43E-210E5698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58AFC8-5FDA-7B5F-07D2-DF2D37D0D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098" name="Picture 2" descr="Las alucinaciones de la IA: ¿Por qué ocurren y qué sabemos de ellas?">
            <a:extLst>
              <a:ext uri="{FF2B5EF4-FFF2-40B4-BE49-F238E27FC236}">
                <a16:creationId xmlns:a16="http://schemas.microsoft.com/office/drawing/2014/main" id="{EAD5AEFB-DC9D-204C-5EDA-4F9E7557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21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454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ombre, mujer y robot">
            <a:extLst>
              <a:ext uri="{FF2B5EF4-FFF2-40B4-BE49-F238E27FC236}">
                <a16:creationId xmlns:a16="http://schemas.microsoft.com/office/drawing/2014/main" id="{4D0732D8-DBC3-9C86-37EC-F2D7B9FFBC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E76451-9323-F661-5949-77F5253B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76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Norman, algoritmo psicópata">
            <a:extLst>
              <a:ext uri="{FF2B5EF4-FFF2-40B4-BE49-F238E27FC236}">
                <a16:creationId xmlns:a16="http://schemas.microsoft.com/office/drawing/2014/main" id="{D48F041F-0C2F-2D8E-D36A-6CBF5E8D47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C1E4CC-DA16-9136-51F8-DAF87CBC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1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A4B4B5-9BFA-D7AE-540C-DC4AE578A161}"/>
              </a:ext>
            </a:extLst>
          </p:cNvPr>
          <p:cNvSpPr txBox="1"/>
          <p:nvPr/>
        </p:nvSpPr>
        <p:spPr>
          <a:xfrm>
            <a:off x="5250331" y="1552820"/>
            <a:ext cx="3238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“Tu mente está para tener ideas, no para retenerlas.”</a:t>
            </a:r>
            <a:endParaRPr lang="es-AR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EBF877-E38B-9550-2D2A-0DE80BBDC4FC}"/>
              </a:ext>
            </a:extLst>
          </p:cNvPr>
          <p:cNvSpPr txBox="1"/>
          <p:nvPr/>
        </p:nvSpPr>
        <p:spPr>
          <a:xfrm>
            <a:off x="5694831" y="3212714"/>
            <a:ext cx="195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i="1" dirty="0">
                <a:solidFill>
                  <a:schemeClr val="bg1"/>
                </a:solidFill>
              </a:rPr>
              <a:t>David Allen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7176" name="Picture 8" descr="Productivity Masters: David Allen – A Q&amp;A With the Creator of the GTD  system – Workflowy">
            <a:extLst>
              <a:ext uri="{FF2B5EF4-FFF2-40B4-BE49-F238E27FC236}">
                <a16:creationId xmlns:a16="http://schemas.microsoft.com/office/drawing/2014/main" id="{DB9C050D-CA42-C068-CF3C-96BA06F9B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2" r="30621"/>
          <a:stretch>
            <a:fillRect/>
          </a:stretch>
        </p:blipFill>
        <p:spPr bwMode="auto">
          <a:xfrm>
            <a:off x="0" y="124948"/>
            <a:ext cx="5325035" cy="503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69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D3646-EE76-14A9-9FA1-76A7B7CEA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9C97BC-9F25-070B-0E2F-04574075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927"/>
            <a:ext cx="3559506" cy="529935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7F1727E-C554-4B87-96D4-55CACF81612D}"/>
              </a:ext>
            </a:extLst>
          </p:cNvPr>
          <p:cNvSpPr/>
          <p:nvPr/>
        </p:nvSpPr>
        <p:spPr>
          <a:xfrm>
            <a:off x="3886200" y="1218327"/>
            <a:ext cx="4572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Debate</a:t>
            </a:r>
          </a:p>
        </p:txBody>
      </p:sp>
    </p:spTree>
    <p:extLst>
      <p:ext uri="{BB962C8B-B14F-4D97-AF65-F5344CB8AC3E}">
        <p14:creationId xmlns:p14="http://schemas.microsoft.com/office/powerpoint/2010/main" val="223680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6F15-6F4D-60F4-3910-C5F3B484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5DF2F7F-6793-D48F-E6FB-85CD350FFFFF}"/>
              </a:ext>
            </a:extLst>
          </p:cNvPr>
          <p:cNvSpPr/>
          <p:nvPr/>
        </p:nvSpPr>
        <p:spPr>
          <a:xfrm>
            <a:off x="2286758" y="1694587"/>
            <a:ext cx="45704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ACTIVIDAD</a:t>
            </a:r>
          </a:p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para el hogar</a:t>
            </a:r>
            <a:endParaRPr lang="es-MX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981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708ED-A2D0-5608-70F9-C9AB34FCF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107EFF08-F647-0EAC-20B9-024C76FA4E38}"/>
              </a:ext>
            </a:extLst>
          </p:cNvPr>
          <p:cNvSpPr txBox="1"/>
          <p:nvPr/>
        </p:nvSpPr>
        <p:spPr>
          <a:xfrm>
            <a:off x="816192" y="3660358"/>
            <a:ext cx="1351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Captura</a:t>
            </a:r>
            <a:endParaRPr lang="es-A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85C1D89-B8BA-CDDD-371B-E49E6A80901B}"/>
              </a:ext>
            </a:extLst>
          </p:cNvPr>
          <p:cNvSpPr/>
          <p:nvPr/>
        </p:nvSpPr>
        <p:spPr>
          <a:xfrm>
            <a:off x="816192" y="2105551"/>
            <a:ext cx="1351663" cy="1358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s-AR" sz="6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E0335F2F-96C8-C18E-464E-23D54FDB4C01}"/>
              </a:ext>
            </a:extLst>
          </p:cNvPr>
          <p:cNvSpPr/>
          <p:nvPr/>
        </p:nvSpPr>
        <p:spPr>
          <a:xfrm>
            <a:off x="2856465" y="2105551"/>
            <a:ext cx="1351663" cy="1358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s-AR" sz="6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58B04EB4-13FF-18CF-6A2D-875A51FEBBEB}"/>
              </a:ext>
            </a:extLst>
          </p:cNvPr>
          <p:cNvSpPr/>
          <p:nvPr/>
        </p:nvSpPr>
        <p:spPr>
          <a:xfrm>
            <a:off x="4846242" y="2105551"/>
            <a:ext cx="1351663" cy="1358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AR" sz="6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4871650A-8EF9-92AD-FA3B-00435BF4760C}"/>
              </a:ext>
            </a:extLst>
          </p:cNvPr>
          <p:cNvSpPr/>
          <p:nvPr/>
        </p:nvSpPr>
        <p:spPr>
          <a:xfrm>
            <a:off x="6964121" y="2105551"/>
            <a:ext cx="1351663" cy="1358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endParaRPr lang="es-AR" sz="6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7FCE42-971A-81EB-FA7A-257FEFB024C2}"/>
              </a:ext>
            </a:extLst>
          </p:cNvPr>
          <p:cNvSpPr txBox="1"/>
          <p:nvPr/>
        </p:nvSpPr>
        <p:spPr>
          <a:xfrm>
            <a:off x="2856465" y="3660358"/>
            <a:ext cx="1575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Organiza</a:t>
            </a:r>
            <a:endParaRPr lang="es-A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2DD725B-5D18-3ABC-E694-0D56C33C4AB0}"/>
              </a:ext>
            </a:extLst>
          </p:cNvPr>
          <p:cNvSpPr txBox="1"/>
          <p:nvPr/>
        </p:nvSpPr>
        <p:spPr>
          <a:xfrm>
            <a:off x="4846242" y="3660358"/>
            <a:ext cx="1575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Destila</a:t>
            </a:r>
            <a:endParaRPr lang="es-A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FD6794-3838-ADC5-ED02-A49E839614E8}"/>
              </a:ext>
            </a:extLst>
          </p:cNvPr>
          <p:cNvSpPr txBox="1"/>
          <p:nvPr/>
        </p:nvSpPr>
        <p:spPr>
          <a:xfrm>
            <a:off x="6964121" y="3660358"/>
            <a:ext cx="1575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Expresa</a:t>
            </a:r>
            <a:endParaRPr lang="es-A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32700B-2AA7-7A66-5EAF-9F0863A3EC2B}"/>
              </a:ext>
            </a:extLst>
          </p:cNvPr>
          <p:cNvSpPr txBox="1"/>
          <p:nvPr/>
        </p:nvSpPr>
        <p:spPr>
          <a:xfrm>
            <a:off x="2768341" y="439638"/>
            <a:ext cx="33279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Metodología</a:t>
            </a:r>
            <a:endParaRPr lang="es-AR" sz="4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92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EA3FDBF-8ACB-4EB5-9D2D-4F1AB42BC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760258"/>
              </p:ext>
            </p:extLst>
          </p:nvPr>
        </p:nvGraphicFramePr>
        <p:xfrm>
          <a:off x="120292" y="1460500"/>
          <a:ext cx="8680807" cy="353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8144326C-848E-8614-D8CA-BFF173311619}"/>
              </a:ext>
            </a:extLst>
          </p:cNvPr>
          <p:cNvSpPr txBox="1"/>
          <p:nvPr/>
        </p:nvSpPr>
        <p:spPr>
          <a:xfrm>
            <a:off x="2616070" y="564714"/>
            <a:ext cx="3911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Método PARA</a:t>
            </a:r>
            <a:endParaRPr lang="es-AR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4A0EC7D-CCF5-989A-2F2B-D92A8416ECED}"/>
              </a:ext>
            </a:extLst>
          </p:cNvPr>
          <p:cNvSpPr/>
          <p:nvPr/>
        </p:nvSpPr>
        <p:spPr>
          <a:xfrm>
            <a:off x="203519" y="146050"/>
            <a:ext cx="482281" cy="5143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endParaRPr lang="es-AR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4E463D6-437C-0B38-CF71-86F11D00BCCC}"/>
              </a:ext>
            </a:extLst>
          </p:cNvPr>
          <p:cNvSpPr txBox="1"/>
          <p:nvPr/>
        </p:nvSpPr>
        <p:spPr>
          <a:xfrm>
            <a:off x="685800" y="14605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rganiza</a:t>
            </a:r>
            <a:endParaRPr lang="es-AR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51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AC543E9-4A1F-6540-8F9A-74C54C9B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22" y="0"/>
            <a:ext cx="73121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9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2187C-544F-BBF0-930D-396BE2C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4D9AC8-25CD-7DD6-7D38-BF2284F0B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EDB9F0-1BCA-6BB8-87CB-1C9BE54E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8"/>
            <a:ext cx="9144000" cy="50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1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Markdown</a:t>
            </a:r>
            <a:endParaRPr b="1"/>
          </a:p>
        </p:txBody>
      </p:sp>
      <p:sp>
        <p:nvSpPr>
          <p:cNvPr id="915" name="Google Shape;915;p65"/>
          <p:cNvSpPr txBox="1">
            <a:spLocks noGrp="1"/>
          </p:cNvSpPr>
          <p:nvPr>
            <p:ph type="body" idx="1"/>
          </p:nvPr>
        </p:nvSpPr>
        <p:spPr>
          <a:xfrm>
            <a:off x="365308" y="1152475"/>
            <a:ext cx="400068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dirty="0">
                <a:solidFill>
                  <a:schemeClr val="dk1"/>
                </a:solidFill>
              </a:rPr>
              <a:t>Markdown es un lenguaje de marcado ligero que te permite añadir formato (negritas, cursivas, títulos, listas, etc.) a textos simples utilizando una sintaxis sencilla.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dirty="0">
                <a:solidFill>
                  <a:schemeClr val="dk1"/>
                </a:solidFill>
              </a:rPr>
              <a:t>En lugar de usar un editor de texto con botones para formatear, en Markdown escribes algunas marcas especiales para indicar cómo quieres que se vea el texto.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dirty="0">
                <a:solidFill>
                  <a:schemeClr val="dk1"/>
                </a:solidFill>
              </a:rPr>
              <a:t>🔗 </a:t>
            </a:r>
            <a:r>
              <a:rPr lang="es" u="sng" dirty="0">
                <a:solidFill>
                  <a:schemeClr val="hlink"/>
                </a:solidFill>
                <a:hlinkClick r:id="rId3"/>
              </a:rPr>
              <a:t>Guía Markdown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AutoShape 2" descr="Markdown - Wikipedia, la enciclopedia libre">
            <a:extLst>
              <a:ext uri="{FF2B5EF4-FFF2-40B4-BE49-F238E27FC236}">
                <a16:creationId xmlns:a16="http://schemas.microsoft.com/office/drawing/2014/main" id="{D497C9EA-2B30-7070-1494-E0AA6F94A7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5C6AFA3-0A86-3506-E4F9-FBC949CB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008" y="1143262"/>
            <a:ext cx="4147284" cy="2552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AAB0C5A6-81CF-D3BC-449A-57C0ECB7F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AutoShape 4" descr="Generated image">
            <a:extLst>
              <a:ext uri="{FF2B5EF4-FFF2-40B4-BE49-F238E27FC236}">
                <a16:creationId xmlns:a16="http://schemas.microsoft.com/office/drawing/2014/main" id="{8D86EEFF-DCFF-0F41-46C8-B2A33BB04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D07E3FD-F80B-F1C6-952A-C790EB30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099" y="1397000"/>
            <a:ext cx="6238875" cy="415925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4F39CF1-45F7-7975-4897-964872811355}"/>
              </a:ext>
            </a:extLst>
          </p:cNvPr>
          <p:cNvSpPr/>
          <p:nvPr/>
        </p:nvSpPr>
        <p:spPr>
          <a:xfrm>
            <a:off x="152400" y="138827"/>
            <a:ext cx="45720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Inteligencia Artificial Generativa</a:t>
            </a:r>
          </a:p>
        </p:txBody>
      </p:sp>
    </p:spTree>
    <p:extLst>
      <p:ext uri="{BB962C8B-B14F-4D97-AF65-F5344CB8AC3E}">
        <p14:creationId xmlns:p14="http://schemas.microsoft.com/office/powerpoint/2010/main" val="41410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61" name="Google Shape;761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762" name="Google Shape;76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8180" y="-74150"/>
            <a:ext cx="77128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318</Words>
  <Application>Microsoft Office PowerPoint</Application>
  <PresentationFormat>Presentación en pantalla (16:9)</PresentationFormat>
  <Paragraphs>82</Paragraphs>
  <Slides>21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Calibri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Markdown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Flor Rodriguez</cp:lastModifiedBy>
  <cp:revision>7</cp:revision>
  <dcterms:modified xsi:type="dcterms:W3CDTF">2025-07-13T01:31:38Z</dcterms:modified>
</cp:coreProperties>
</file>